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88" r:id="rId5"/>
    <p:sldId id="286" r:id="rId6"/>
    <p:sldId id="258" r:id="rId7"/>
    <p:sldId id="259" r:id="rId8"/>
    <p:sldId id="260" r:id="rId9"/>
    <p:sldId id="261" r:id="rId10"/>
    <p:sldId id="262" r:id="rId11"/>
    <p:sldId id="292" r:id="rId12"/>
    <p:sldId id="265" r:id="rId13"/>
    <p:sldId id="267" r:id="rId14"/>
    <p:sldId id="291" r:id="rId15"/>
    <p:sldId id="268" r:id="rId16"/>
    <p:sldId id="289" r:id="rId17"/>
    <p:sldId id="269" r:id="rId18"/>
    <p:sldId id="270" r:id="rId19"/>
    <p:sldId id="271" r:id="rId20"/>
    <p:sldId id="290" r:id="rId21"/>
    <p:sldId id="272" r:id="rId22"/>
    <p:sldId id="273" r:id="rId23"/>
    <p:sldId id="275" r:id="rId24"/>
    <p:sldId id="276" r:id="rId25"/>
    <p:sldId id="277" r:id="rId26"/>
    <p:sldId id="278" r:id="rId27"/>
    <p:sldId id="284" r:id="rId28"/>
    <p:sldId id="279" r:id="rId29"/>
    <p:sldId id="280" r:id="rId30"/>
    <p:sldId id="281" r:id="rId31"/>
    <p:sldId id="283" r:id="rId3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4400"/>
    <a:srgbClr val="8CBE3C"/>
    <a:srgbClr val="FFB900"/>
    <a:srgbClr val="262626"/>
    <a:srgbClr val="EAEAEA"/>
    <a:srgbClr val="5F912D"/>
    <a:srgbClr val="A5C82D"/>
    <a:srgbClr val="9CC900"/>
    <a:srgbClr val="195528"/>
    <a:srgbClr val="F073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ittlere Formatvorlage 3 - Akz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Helle Formatvorlage 2 - Akz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Helle Formatvorlage 2 - Akz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Helle Formatvorlage 2 - Akz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27225" autoAdjust="0"/>
    <p:restoredTop sz="94666"/>
  </p:normalViewPr>
  <p:slideViewPr>
    <p:cSldViewPr snapToGrid="0" showGuides="1">
      <p:cViewPr>
        <p:scale>
          <a:sx n="51" d="100"/>
          <a:sy n="51" d="100"/>
        </p:scale>
        <p:origin x="2130" y="1176"/>
      </p:cViewPr>
      <p:guideLst>
        <p:guide orient="horz" pos="2160"/>
        <p:guide pos="3840"/>
        <p:guide orient="horz" pos="38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71" d="100"/>
          <a:sy n="171" d="100"/>
        </p:scale>
        <p:origin x="5344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spPr>
            <a:solidFill>
              <a:srgbClr val="FFB900"/>
            </a:solidFill>
          </c:spPr>
          <c:dPt>
            <c:idx val="0"/>
            <c:bubble3D val="0"/>
            <c:spPr>
              <a:solidFill>
                <a:srgbClr val="FFB9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A2D-4C04-BE33-A100ACEEB020}"/>
              </c:ext>
            </c:extLst>
          </c:dPt>
          <c:dPt>
            <c:idx val="1"/>
            <c:bubble3D val="0"/>
            <c:spPr>
              <a:solidFill>
                <a:srgbClr val="5AA59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2D-4C04-BE33-A100ACEEB020}"/>
              </c:ext>
            </c:extLst>
          </c:dPt>
          <c:dPt>
            <c:idx val="2"/>
            <c:bubble3D val="0"/>
            <c:spPr>
              <a:solidFill>
                <a:srgbClr val="8CB9E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A2D-4C04-BE33-A100ACEEB020}"/>
              </c:ext>
            </c:extLst>
          </c:dPt>
          <c:dPt>
            <c:idx val="3"/>
            <c:bubble3D val="0"/>
            <c:spPr>
              <a:solidFill>
                <a:srgbClr val="F07378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A2D-4C04-BE33-A100ACEEB020}"/>
              </c:ext>
            </c:extLst>
          </c:dPt>
          <c:cat>
            <c:strRef>
              <c:f>Tabelle1!$A$2:$A$5</c:f>
              <c:strCache>
                <c:ptCount val="4"/>
                <c:pt idx="0">
                  <c:v>1. Quartal</c:v>
                </c:pt>
                <c:pt idx="1">
                  <c:v>2. Quartal</c:v>
                </c:pt>
                <c:pt idx="2">
                  <c:v>3. Quartal</c:v>
                </c:pt>
                <c:pt idx="3">
                  <c:v>4. Quartal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A2D-4C04-BE33-A100ACEEB0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60211903"/>
        <c:axId val="660210111"/>
      </c:barChart>
      <c:catAx>
        <c:axId val="6602119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60210111"/>
        <c:crosses val="autoZero"/>
        <c:auto val="1"/>
        <c:lblAlgn val="ctr"/>
        <c:lblOffset val="100"/>
        <c:noMultiLvlLbl val="0"/>
      </c:catAx>
      <c:valAx>
        <c:axId val="6602101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60211903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rgbClr val="FFB900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EA-4A1B-B8FA-9E82B1D8C2EA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rgbClr val="5AA59B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EA-4A1B-B8FA-9E82B1D8C2EA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rgbClr val="8CB9E1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EA-4A1B-B8FA-9E82B1D8C2EA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rgbClr val="F07378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Tabelle1!$E$2:$E$5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8EA-4A1B-B8FA-9E82B1D8C2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72243440"/>
        <c:axId val="1372245152"/>
      </c:barChart>
      <c:catAx>
        <c:axId val="1372243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Fira Sans" panose="020B0503050000020004" pitchFamily="34" charset="0"/>
                <a:ea typeface="+mn-ea"/>
                <a:cs typeface="+mn-cs"/>
              </a:defRPr>
            </a:pPr>
            <a:endParaRPr lang="de-DE"/>
          </a:p>
        </c:txPr>
        <c:crossAx val="1372245152"/>
        <c:crosses val="autoZero"/>
        <c:auto val="1"/>
        <c:lblAlgn val="ctr"/>
        <c:lblOffset val="100"/>
        <c:noMultiLvlLbl val="0"/>
      </c:catAx>
      <c:valAx>
        <c:axId val="1372245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372243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Fira Sans" panose="020B0503050000020004" pitchFamily="34" charset="0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A-4221-935F-02496D20314E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4A-4221-935F-02496D20314E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4A-4221-935F-02496D20314E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Tabelle1!$E$2:$E$5</c:f>
              <c:numCache>
                <c:formatCode>General</c:formatCode>
                <c:ptCount val="4"/>
                <c:pt idx="0">
                  <c:v>2</c:v>
                </c:pt>
                <c:pt idx="1">
                  <c:v>4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E4A-4221-935F-02496D20314E}"/>
            </c:ext>
          </c:extLst>
        </c:ser>
        <c:ser>
          <c:idx val="4"/>
          <c:order val="4"/>
          <c:tx>
            <c:strRef>
              <c:f>Tabelle1!$F$1</c:f>
              <c:strCache>
                <c:ptCount val="1"/>
                <c:pt idx="0">
                  <c:v>Datenreihe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Tabelle1!$A$2:$A$5</c:f>
              <c:strCache>
                <c:ptCount val="4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  <c:pt idx="3">
                  <c:v>Kategorie 4</c:v>
                </c:pt>
              </c:strCache>
            </c:strRef>
          </c:cat>
          <c:val>
            <c:numRef>
              <c:f>Tabelle1!$F$2:$F$5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1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E4A-4221-935F-02496D2031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51240863"/>
        <c:axId val="1451237503"/>
      </c:barChart>
      <c:catAx>
        <c:axId val="145124086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451237503"/>
        <c:crosses val="autoZero"/>
        <c:auto val="1"/>
        <c:lblAlgn val="ctr"/>
        <c:lblOffset val="100"/>
        <c:noMultiLvlLbl val="0"/>
      </c:catAx>
      <c:valAx>
        <c:axId val="14512375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451240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Tabelle1!$A$2:$A$6</c:f>
              <c:strCache>
                <c:ptCount val="5"/>
                <c:pt idx="0">
                  <c:v>1. Daten</c:v>
                </c:pt>
                <c:pt idx="1">
                  <c:v>2. Daten</c:v>
                </c:pt>
                <c:pt idx="2">
                  <c:v>3. Daten</c:v>
                </c:pt>
                <c:pt idx="3">
                  <c:v>4. Daten</c:v>
                </c:pt>
                <c:pt idx="4">
                  <c:v>5.Daten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3.2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8.1999999999999993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03-4402-81B4-5B23C9EA40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BEC9BBF3-1FDF-3C92-316F-46A72E04A8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7921BCA-F2CF-A136-3493-A8C78AF800F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CD8DB-1191-CC43-BA01-7A2E5E5BBDB1}" type="datetimeFigureOut">
              <a:rPr lang="de-DE" smtClean="0"/>
              <a:t>27.03.2026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4FFBC15-F426-06D1-0F49-62EFBC7E0F3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86E0A7-3121-190D-8BEE-651727C8FB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6738B4-FC10-0047-9D9E-FDE48A1756D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3622421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34150-56DE-4824-B0D1-039E19D11062}" type="datetimeFigureOut">
              <a:rPr lang="de-DE" smtClean="0"/>
              <a:t>27.03.2026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C3EC-7AC3-40F5-BE70-D95B844880F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499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2CAD2-3406-7B8E-ACEA-E66A5580C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B935C3CB-E43A-D58D-0E7D-B4953952B3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3C9117E-1684-2DEA-F6D7-32D2FB6DE4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4C7C325-D26A-E567-5E7E-31F221E5F5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E5C3EC-7AC3-40F5-BE70-D95B844880F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5687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2F226-63D6-970D-6ABD-870A8F4BB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2B5C472-EC3F-5842-99C5-6F8147E06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6DF2AC3-ED36-5568-DE1D-332FF3007E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FBB79F3-A8E8-8A05-15C8-314C1F6710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E5C3EC-7AC3-40F5-BE70-D95B844880F2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4909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ckblat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umsplatzhalter 3">
            <a:extLst>
              <a:ext uri="{FF2B5EF4-FFF2-40B4-BE49-F238E27FC236}">
                <a16:creationId xmlns:a16="http://schemas.microsoft.com/office/drawing/2014/main" id="{F935E87A-21EB-29B6-F55A-4AED428149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15352" y="6497375"/>
            <a:ext cx="2160587" cy="184666"/>
          </a:xfrm>
        </p:spPr>
        <p:txBody>
          <a:bodyPr/>
          <a:lstStyle/>
          <a:p>
            <a:fld id="{260D5541-080E-416F-BE9F-5343485A2F6E}" type="datetime1">
              <a:rPr lang="de-DE" smtClean="0"/>
              <a:t>27.03.2026</a:t>
            </a:fld>
            <a:endParaRPr lang="de-DE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FFA18DA-D641-C549-6258-21BF8D586A62}"/>
              </a:ext>
            </a:extLst>
          </p:cNvPr>
          <p:cNvSpPr/>
          <p:nvPr userDrawn="1"/>
        </p:nvSpPr>
        <p:spPr>
          <a:xfrm rot="-300000">
            <a:off x="-246898" y="930689"/>
            <a:ext cx="12725452" cy="5788171"/>
          </a:xfrm>
          <a:custGeom>
            <a:avLst/>
            <a:gdLst>
              <a:gd name="csX0" fmla="*/ 0 w 13337628"/>
              <a:gd name="csY0" fmla="*/ 0 h 5830800"/>
              <a:gd name="csX1" fmla="*/ 13337628 w 13337628"/>
              <a:gd name="csY1" fmla="*/ 0 h 5830800"/>
              <a:gd name="csX2" fmla="*/ 13337628 w 13337628"/>
              <a:gd name="csY2" fmla="*/ 5830800 h 5830800"/>
              <a:gd name="csX3" fmla="*/ 0 w 13337628"/>
              <a:gd name="csY3" fmla="*/ 5830800 h 5830800"/>
              <a:gd name="csX4" fmla="*/ 0 w 13337628"/>
              <a:gd name="csY4" fmla="*/ 0 h 5830800"/>
              <a:gd name="csX0" fmla="*/ 483627 w 13337628"/>
              <a:gd name="csY0" fmla="*/ 0 h 5836799"/>
              <a:gd name="csX1" fmla="*/ 13337628 w 13337628"/>
              <a:gd name="csY1" fmla="*/ 5999 h 5836799"/>
              <a:gd name="csX2" fmla="*/ 13337628 w 13337628"/>
              <a:gd name="csY2" fmla="*/ 5836799 h 5836799"/>
              <a:gd name="csX3" fmla="*/ 0 w 13337628"/>
              <a:gd name="csY3" fmla="*/ 5836799 h 5836799"/>
              <a:gd name="csX4" fmla="*/ 483627 w 13337628"/>
              <a:gd name="csY4" fmla="*/ 0 h 5836799"/>
              <a:gd name="csX0" fmla="*/ 0 w 12854001"/>
              <a:gd name="csY0" fmla="*/ 0 h 5836799"/>
              <a:gd name="csX1" fmla="*/ 12854001 w 12854001"/>
              <a:gd name="csY1" fmla="*/ 5999 h 5836799"/>
              <a:gd name="csX2" fmla="*/ 12854001 w 12854001"/>
              <a:gd name="csY2" fmla="*/ 5836799 h 5836799"/>
              <a:gd name="csX3" fmla="*/ 643016 w 12854001"/>
              <a:gd name="csY3" fmla="*/ 4002961 h 5836799"/>
              <a:gd name="csX4" fmla="*/ 0 w 12854001"/>
              <a:gd name="csY4" fmla="*/ 0 h 5836799"/>
              <a:gd name="csX0" fmla="*/ 448673 w 13302674"/>
              <a:gd name="csY0" fmla="*/ 0 h 5836799"/>
              <a:gd name="csX1" fmla="*/ 13302674 w 13302674"/>
              <a:gd name="csY1" fmla="*/ 5999 h 5836799"/>
              <a:gd name="csX2" fmla="*/ 13302674 w 13302674"/>
              <a:gd name="csY2" fmla="*/ 5836799 h 5836799"/>
              <a:gd name="csX3" fmla="*/ 0 w 13302674"/>
              <a:gd name="csY3" fmla="*/ 5437272 h 5836799"/>
              <a:gd name="csX4" fmla="*/ 448673 w 13302674"/>
              <a:gd name="csY4" fmla="*/ 0 h 5836799"/>
              <a:gd name="csX0" fmla="*/ 448673 w 13302674"/>
              <a:gd name="csY0" fmla="*/ 0 h 5793863"/>
              <a:gd name="csX1" fmla="*/ 13302674 w 13302674"/>
              <a:gd name="csY1" fmla="*/ 5999 h 5793863"/>
              <a:gd name="csX2" fmla="*/ 12259710 w 13302674"/>
              <a:gd name="csY2" fmla="*/ 5793863 h 5793863"/>
              <a:gd name="csX3" fmla="*/ 0 w 13302674"/>
              <a:gd name="csY3" fmla="*/ 5437272 h 5793863"/>
              <a:gd name="csX4" fmla="*/ 448673 w 13302674"/>
              <a:gd name="csY4" fmla="*/ 0 h 5793863"/>
              <a:gd name="csX0" fmla="*/ 448673 w 12787085"/>
              <a:gd name="csY0" fmla="*/ 0 h 5793863"/>
              <a:gd name="csX1" fmla="*/ 12787085 w 12787085"/>
              <a:gd name="csY1" fmla="*/ 9201 h 5793863"/>
              <a:gd name="csX2" fmla="*/ 12259710 w 12787085"/>
              <a:gd name="csY2" fmla="*/ 5793863 h 5793863"/>
              <a:gd name="csX3" fmla="*/ 0 w 12787085"/>
              <a:gd name="csY3" fmla="*/ 5437272 h 5793863"/>
              <a:gd name="csX4" fmla="*/ 448673 w 12787085"/>
              <a:gd name="csY4" fmla="*/ 0 h 5793863"/>
              <a:gd name="csX0" fmla="*/ 491417 w 12787085"/>
              <a:gd name="csY0" fmla="*/ 1823 h 5784662"/>
              <a:gd name="csX1" fmla="*/ 12787085 w 12787085"/>
              <a:gd name="csY1" fmla="*/ 0 h 5784662"/>
              <a:gd name="csX2" fmla="*/ 12259710 w 12787085"/>
              <a:gd name="csY2" fmla="*/ 5784662 h 5784662"/>
              <a:gd name="csX3" fmla="*/ 0 w 12787085"/>
              <a:gd name="csY3" fmla="*/ 5428071 h 5784662"/>
              <a:gd name="csX4" fmla="*/ 491417 w 12787085"/>
              <a:gd name="csY4" fmla="*/ 1823 h 5784662"/>
              <a:gd name="csX0" fmla="*/ 395807 w 12691475"/>
              <a:gd name="csY0" fmla="*/ 1823 h 5784662"/>
              <a:gd name="csX1" fmla="*/ 12691475 w 12691475"/>
              <a:gd name="csY1" fmla="*/ 0 h 5784662"/>
              <a:gd name="csX2" fmla="*/ 12164100 w 12691475"/>
              <a:gd name="csY2" fmla="*/ 5784662 h 5784662"/>
              <a:gd name="csX3" fmla="*/ 0 w 12691475"/>
              <a:gd name="csY3" fmla="*/ 5334448 h 5784662"/>
              <a:gd name="csX4" fmla="*/ 395807 w 12691475"/>
              <a:gd name="csY4" fmla="*/ 1823 h 5784662"/>
              <a:gd name="csX0" fmla="*/ 473794 w 12769462"/>
              <a:gd name="csY0" fmla="*/ 1823 h 5784662"/>
              <a:gd name="csX1" fmla="*/ 12769462 w 12769462"/>
              <a:gd name="csY1" fmla="*/ 0 h 5784662"/>
              <a:gd name="csX2" fmla="*/ 12242087 w 12769462"/>
              <a:gd name="csY2" fmla="*/ 5784662 h 5784662"/>
              <a:gd name="csX3" fmla="*/ 0 w 12769462"/>
              <a:gd name="csY3" fmla="*/ 5393189 h 5784662"/>
              <a:gd name="csX4" fmla="*/ 473794 w 12769462"/>
              <a:gd name="csY4" fmla="*/ 1823 h 5784662"/>
              <a:gd name="csX0" fmla="*/ 473794 w 12769462"/>
              <a:gd name="csY0" fmla="*/ 1823 h 5789994"/>
              <a:gd name="csX1" fmla="*/ 12769462 w 12769462"/>
              <a:gd name="csY1" fmla="*/ 0 h 5789994"/>
              <a:gd name="csX2" fmla="*/ 12219766 w 12769462"/>
              <a:gd name="csY2" fmla="*/ 5789994 h 5789994"/>
              <a:gd name="csX3" fmla="*/ 0 w 12769462"/>
              <a:gd name="csY3" fmla="*/ 5393189 h 5789994"/>
              <a:gd name="csX4" fmla="*/ 473794 w 12769462"/>
              <a:gd name="csY4" fmla="*/ 1823 h 5789994"/>
              <a:gd name="csX0" fmla="*/ 473794 w 12725452"/>
              <a:gd name="csY0" fmla="*/ 0 h 5788171"/>
              <a:gd name="csX1" fmla="*/ 12725452 w 12725452"/>
              <a:gd name="csY1" fmla="*/ 1612 h 5788171"/>
              <a:gd name="csX2" fmla="*/ 12219766 w 12725452"/>
              <a:gd name="csY2" fmla="*/ 5788171 h 5788171"/>
              <a:gd name="csX3" fmla="*/ 0 w 12725452"/>
              <a:gd name="csY3" fmla="*/ 5391366 h 5788171"/>
              <a:gd name="csX4" fmla="*/ 473794 w 12725452"/>
              <a:gd name="csY4" fmla="*/ 0 h 578817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2725452" h="5788171">
                <a:moveTo>
                  <a:pt x="473794" y="0"/>
                </a:moveTo>
                <a:lnTo>
                  <a:pt x="12725452" y="1612"/>
                </a:lnTo>
                <a:lnTo>
                  <a:pt x="12219766" y="5788171"/>
                </a:lnTo>
                <a:lnTo>
                  <a:pt x="0" y="5391366"/>
                </a:lnTo>
                <a:lnTo>
                  <a:pt x="473794" y="0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BEB49869-7873-0B13-D046-A5005642E7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1828798"/>
            <a:ext cx="7740649" cy="1800000"/>
          </a:xfrm>
          <a:noFill/>
        </p:spPr>
        <p:txBody>
          <a:bodyPr anchor="b" anchorCtr="0"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>
                <a:solidFill>
                  <a:srgbClr val="195528"/>
                </a:solidFill>
                <a:latin typeface="Fira Sans" panose="020B0503050000020004" pitchFamily="34" charset="0"/>
              </a:rPr>
              <a:t>Überschrift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FDBDF474-C265-AB3E-74BC-B1C27C52D98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5938" y="3628798"/>
            <a:ext cx="7740649" cy="1696696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sz="3000" dirty="0">
                <a:solidFill>
                  <a:srgbClr val="195528"/>
                </a:solidFill>
                <a:latin typeface="Fira Sans" panose="020B0503050000020004" pitchFamily="34" charset="0"/>
                <a:ea typeface="Helvetica Neue Thin" panose="020B0403020202020204" pitchFamily="34" charset="0"/>
                <a:cs typeface="Tahoma" panose="020B0604030504040204" pitchFamily="34" charset="0"/>
              </a:rPr>
              <a:t>Unterüberschrift steht hier</a:t>
            </a:r>
            <a:endParaRPr lang="de-DE" sz="3000" dirty="0">
              <a:solidFill>
                <a:srgbClr val="195528"/>
              </a:solidFill>
              <a:latin typeface="Fira Sans" panose="020B0503050000020004" pitchFamily="34" charset="0"/>
              <a:ea typeface="Helvetica Neue Thin" panose="020B0403020202020204" pitchFamily="34" charset="0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226B5DC-5633-7F8D-4DBD-C45E6D71D00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4007" y="13832"/>
            <a:ext cx="3635722" cy="1308945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9989DF96-EF42-4C1F-86A7-70A31545B23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391478" y="805070"/>
            <a:ext cx="2102126" cy="2385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778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ckblat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13">
            <a:extLst>
              <a:ext uri="{FF2B5EF4-FFF2-40B4-BE49-F238E27FC236}">
                <a16:creationId xmlns:a16="http://schemas.microsoft.com/office/drawing/2014/main" id="{70F5AA4B-E1E3-25BA-F9F0-E28384E02BC4}"/>
              </a:ext>
            </a:extLst>
          </p:cNvPr>
          <p:cNvSpPr/>
          <p:nvPr userDrawn="1"/>
        </p:nvSpPr>
        <p:spPr>
          <a:xfrm rot="-300000">
            <a:off x="-246898" y="930689"/>
            <a:ext cx="12725452" cy="5788171"/>
          </a:xfrm>
          <a:custGeom>
            <a:avLst/>
            <a:gdLst>
              <a:gd name="csX0" fmla="*/ 0 w 13337628"/>
              <a:gd name="csY0" fmla="*/ 0 h 5830800"/>
              <a:gd name="csX1" fmla="*/ 13337628 w 13337628"/>
              <a:gd name="csY1" fmla="*/ 0 h 5830800"/>
              <a:gd name="csX2" fmla="*/ 13337628 w 13337628"/>
              <a:gd name="csY2" fmla="*/ 5830800 h 5830800"/>
              <a:gd name="csX3" fmla="*/ 0 w 13337628"/>
              <a:gd name="csY3" fmla="*/ 5830800 h 5830800"/>
              <a:gd name="csX4" fmla="*/ 0 w 13337628"/>
              <a:gd name="csY4" fmla="*/ 0 h 5830800"/>
              <a:gd name="csX0" fmla="*/ 483627 w 13337628"/>
              <a:gd name="csY0" fmla="*/ 0 h 5836799"/>
              <a:gd name="csX1" fmla="*/ 13337628 w 13337628"/>
              <a:gd name="csY1" fmla="*/ 5999 h 5836799"/>
              <a:gd name="csX2" fmla="*/ 13337628 w 13337628"/>
              <a:gd name="csY2" fmla="*/ 5836799 h 5836799"/>
              <a:gd name="csX3" fmla="*/ 0 w 13337628"/>
              <a:gd name="csY3" fmla="*/ 5836799 h 5836799"/>
              <a:gd name="csX4" fmla="*/ 483627 w 13337628"/>
              <a:gd name="csY4" fmla="*/ 0 h 5836799"/>
              <a:gd name="csX0" fmla="*/ 0 w 12854001"/>
              <a:gd name="csY0" fmla="*/ 0 h 5836799"/>
              <a:gd name="csX1" fmla="*/ 12854001 w 12854001"/>
              <a:gd name="csY1" fmla="*/ 5999 h 5836799"/>
              <a:gd name="csX2" fmla="*/ 12854001 w 12854001"/>
              <a:gd name="csY2" fmla="*/ 5836799 h 5836799"/>
              <a:gd name="csX3" fmla="*/ 643016 w 12854001"/>
              <a:gd name="csY3" fmla="*/ 4002961 h 5836799"/>
              <a:gd name="csX4" fmla="*/ 0 w 12854001"/>
              <a:gd name="csY4" fmla="*/ 0 h 5836799"/>
              <a:gd name="csX0" fmla="*/ 448673 w 13302674"/>
              <a:gd name="csY0" fmla="*/ 0 h 5836799"/>
              <a:gd name="csX1" fmla="*/ 13302674 w 13302674"/>
              <a:gd name="csY1" fmla="*/ 5999 h 5836799"/>
              <a:gd name="csX2" fmla="*/ 13302674 w 13302674"/>
              <a:gd name="csY2" fmla="*/ 5836799 h 5836799"/>
              <a:gd name="csX3" fmla="*/ 0 w 13302674"/>
              <a:gd name="csY3" fmla="*/ 5437272 h 5836799"/>
              <a:gd name="csX4" fmla="*/ 448673 w 13302674"/>
              <a:gd name="csY4" fmla="*/ 0 h 5836799"/>
              <a:gd name="csX0" fmla="*/ 448673 w 13302674"/>
              <a:gd name="csY0" fmla="*/ 0 h 5793863"/>
              <a:gd name="csX1" fmla="*/ 13302674 w 13302674"/>
              <a:gd name="csY1" fmla="*/ 5999 h 5793863"/>
              <a:gd name="csX2" fmla="*/ 12259710 w 13302674"/>
              <a:gd name="csY2" fmla="*/ 5793863 h 5793863"/>
              <a:gd name="csX3" fmla="*/ 0 w 13302674"/>
              <a:gd name="csY3" fmla="*/ 5437272 h 5793863"/>
              <a:gd name="csX4" fmla="*/ 448673 w 13302674"/>
              <a:gd name="csY4" fmla="*/ 0 h 5793863"/>
              <a:gd name="csX0" fmla="*/ 448673 w 12787085"/>
              <a:gd name="csY0" fmla="*/ 0 h 5793863"/>
              <a:gd name="csX1" fmla="*/ 12787085 w 12787085"/>
              <a:gd name="csY1" fmla="*/ 9201 h 5793863"/>
              <a:gd name="csX2" fmla="*/ 12259710 w 12787085"/>
              <a:gd name="csY2" fmla="*/ 5793863 h 5793863"/>
              <a:gd name="csX3" fmla="*/ 0 w 12787085"/>
              <a:gd name="csY3" fmla="*/ 5437272 h 5793863"/>
              <a:gd name="csX4" fmla="*/ 448673 w 12787085"/>
              <a:gd name="csY4" fmla="*/ 0 h 5793863"/>
              <a:gd name="csX0" fmla="*/ 491417 w 12787085"/>
              <a:gd name="csY0" fmla="*/ 1823 h 5784662"/>
              <a:gd name="csX1" fmla="*/ 12787085 w 12787085"/>
              <a:gd name="csY1" fmla="*/ 0 h 5784662"/>
              <a:gd name="csX2" fmla="*/ 12259710 w 12787085"/>
              <a:gd name="csY2" fmla="*/ 5784662 h 5784662"/>
              <a:gd name="csX3" fmla="*/ 0 w 12787085"/>
              <a:gd name="csY3" fmla="*/ 5428071 h 5784662"/>
              <a:gd name="csX4" fmla="*/ 491417 w 12787085"/>
              <a:gd name="csY4" fmla="*/ 1823 h 5784662"/>
              <a:gd name="csX0" fmla="*/ 395807 w 12691475"/>
              <a:gd name="csY0" fmla="*/ 1823 h 5784662"/>
              <a:gd name="csX1" fmla="*/ 12691475 w 12691475"/>
              <a:gd name="csY1" fmla="*/ 0 h 5784662"/>
              <a:gd name="csX2" fmla="*/ 12164100 w 12691475"/>
              <a:gd name="csY2" fmla="*/ 5784662 h 5784662"/>
              <a:gd name="csX3" fmla="*/ 0 w 12691475"/>
              <a:gd name="csY3" fmla="*/ 5334448 h 5784662"/>
              <a:gd name="csX4" fmla="*/ 395807 w 12691475"/>
              <a:gd name="csY4" fmla="*/ 1823 h 5784662"/>
              <a:gd name="csX0" fmla="*/ 473794 w 12769462"/>
              <a:gd name="csY0" fmla="*/ 1823 h 5784662"/>
              <a:gd name="csX1" fmla="*/ 12769462 w 12769462"/>
              <a:gd name="csY1" fmla="*/ 0 h 5784662"/>
              <a:gd name="csX2" fmla="*/ 12242087 w 12769462"/>
              <a:gd name="csY2" fmla="*/ 5784662 h 5784662"/>
              <a:gd name="csX3" fmla="*/ 0 w 12769462"/>
              <a:gd name="csY3" fmla="*/ 5393189 h 5784662"/>
              <a:gd name="csX4" fmla="*/ 473794 w 12769462"/>
              <a:gd name="csY4" fmla="*/ 1823 h 5784662"/>
              <a:gd name="csX0" fmla="*/ 473794 w 12769462"/>
              <a:gd name="csY0" fmla="*/ 1823 h 5789994"/>
              <a:gd name="csX1" fmla="*/ 12769462 w 12769462"/>
              <a:gd name="csY1" fmla="*/ 0 h 5789994"/>
              <a:gd name="csX2" fmla="*/ 12219766 w 12769462"/>
              <a:gd name="csY2" fmla="*/ 5789994 h 5789994"/>
              <a:gd name="csX3" fmla="*/ 0 w 12769462"/>
              <a:gd name="csY3" fmla="*/ 5393189 h 5789994"/>
              <a:gd name="csX4" fmla="*/ 473794 w 12769462"/>
              <a:gd name="csY4" fmla="*/ 1823 h 5789994"/>
              <a:gd name="csX0" fmla="*/ 473794 w 12725452"/>
              <a:gd name="csY0" fmla="*/ 0 h 5788171"/>
              <a:gd name="csX1" fmla="*/ 12725452 w 12725452"/>
              <a:gd name="csY1" fmla="*/ 1612 h 5788171"/>
              <a:gd name="csX2" fmla="*/ 12219766 w 12725452"/>
              <a:gd name="csY2" fmla="*/ 5788171 h 5788171"/>
              <a:gd name="csX3" fmla="*/ 0 w 12725452"/>
              <a:gd name="csY3" fmla="*/ 5391366 h 5788171"/>
              <a:gd name="csX4" fmla="*/ 473794 w 12725452"/>
              <a:gd name="csY4" fmla="*/ 0 h 578817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2725452" h="5788171">
                <a:moveTo>
                  <a:pt x="473794" y="0"/>
                </a:moveTo>
                <a:lnTo>
                  <a:pt x="12725452" y="1612"/>
                </a:lnTo>
                <a:lnTo>
                  <a:pt x="12219766" y="5788171"/>
                </a:lnTo>
                <a:lnTo>
                  <a:pt x="0" y="5391366"/>
                </a:lnTo>
                <a:lnTo>
                  <a:pt x="473794" y="0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0C0AC36C-8E95-0BA2-2D72-6A0D3FFC4B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15352" y="6497375"/>
            <a:ext cx="2160587" cy="184666"/>
          </a:xfrm>
        </p:spPr>
        <p:txBody>
          <a:bodyPr/>
          <a:lstStyle/>
          <a:p>
            <a:fld id="{260D5541-080E-416F-BE9F-5343485A2F6E}" type="datetime1">
              <a:rPr lang="de-DE" smtClean="0"/>
              <a:t>27.03.2026</a:t>
            </a:fld>
            <a:endParaRPr lang="de-DE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31C7550B-B78D-595B-0DC9-C5A88D5B2B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1828798"/>
            <a:ext cx="7740649" cy="1800000"/>
          </a:xfrm>
          <a:noFill/>
        </p:spPr>
        <p:txBody>
          <a:bodyPr anchor="b" anchorCtr="0"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>
                <a:solidFill>
                  <a:srgbClr val="195528"/>
                </a:solidFill>
                <a:latin typeface="Fira Sans" panose="020B0503050000020004" pitchFamily="34" charset="0"/>
              </a:rPr>
              <a:t>Überschrift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FCF4CBEE-F1D8-0E1A-DAE3-6478D15FD22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15938" y="3628798"/>
            <a:ext cx="7740649" cy="1696696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sz="3000" dirty="0">
                <a:solidFill>
                  <a:srgbClr val="195528"/>
                </a:solidFill>
                <a:latin typeface="Fira Sans" panose="020B0503050000020004" pitchFamily="34" charset="0"/>
                <a:ea typeface="Helvetica Neue Thin" panose="020B0403020202020204" pitchFamily="34" charset="0"/>
                <a:cs typeface="Tahoma" panose="020B0604030504040204" pitchFamily="34" charset="0"/>
              </a:rPr>
              <a:t>Unterüberschrift steht hier</a:t>
            </a:r>
            <a:endParaRPr lang="de-DE" sz="3000" dirty="0">
              <a:solidFill>
                <a:srgbClr val="195528"/>
              </a:solidFill>
              <a:latin typeface="Fira Sans" panose="020B0503050000020004" pitchFamily="34" charset="0"/>
              <a:ea typeface="Helvetica Neue Thin" panose="020B0403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FC7766D-CDD7-E406-9013-D999706B6E5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4007" y="13832"/>
            <a:ext cx="3635722" cy="130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383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22559356-E192-0CDA-ED88-B9A70FE0B0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374433" y="0"/>
            <a:ext cx="6817567" cy="685800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A5C800"/>
              </a:solidFill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250E85C-22F6-BE09-9B78-4C20F4726529}"/>
              </a:ext>
            </a:extLst>
          </p:cNvPr>
          <p:cNvSpPr txBox="1"/>
          <p:nvPr userDrawn="1"/>
        </p:nvSpPr>
        <p:spPr>
          <a:xfrm>
            <a:off x="520191" y="5480787"/>
            <a:ext cx="4142445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5000" b="1" cap="all" baseline="0" dirty="0">
                <a:solidFill>
                  <a:srgbClr val="8CBE3C"/>
                </a:solidFill>
                <a:latin typeface="Fira Sans" panose="020B0503050000020004" pitchFamily="34" charset="0"/>
              </a:rPr>
              <a:t>Agenda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BCB8BEE-9B8D-CB1E-B3A3-D215E73F0E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6308725"/>
            <a:ext cx="1565113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platzhalter 11">
            <a:extLst>
              <a:ext uri="{FF2B5EF4-FFF2-40B4-BE49-F238E27FC236}">
                <a16:creationId xmlns:a16="http://schemas.microsoft.com/office/drawing/2014/main" id="{493B3A3E-0CE1-DA16-4A84-5DBA8E207B4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94169" y="5133763"/>
            <a:ext cx="5081893" cy="745200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15" name="Textplatzhalter 11">
            <a:extLst>
              <a:ext uri="{FF2B5EF4-FFF2-40B4-BE49-F238E27FC236}">
                <a16:creationId xmlns:a16="http://schemas.microsoft.com/office/drawing/2014/main" id="{F455D053-91B5-3CFB-89F8-F9ADD0F67E3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80101" y="4950610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16" name="Textplatzhalter 11">
            <a:extLst>
              <a:ext uri="{FF2B5EF4-FFF2-40B4-BE49-F238E27FC236}">
                <a16:creationId xmlns:a16="http://schemas.microsoft.com/office/drawing/2014/main" id="{620941FC-619E-600F-A630-6989AEBD1B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94169" y="2882291"/>
            <a:ext cx="5081893" cy="745826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17" name="Textplatzhalter 11">
            <a:extLst>
              <a:ext uri="{FF2B5EF4-FFF2-40B4-BE49-F238E27FC236}">
                <a16:creationId xmlns:a16="http://schemas.microsoft.com/office/drawing/2014/main" id="{1B5CC917-2D2A-AAA9-0528-4A4B5B35FB4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880101" y="2699138"/>
            <a:ext cx="71407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19" name="Textplatzhalter 11">
            <a:extLst>
              <a:ext uri="{FF2B5EF4-FFF2-40B4-BE49-F238E27FC236}">
                <a16:creationId xmlns:a16="http://schemas.microsoft.com/office/drawing/2014/main" id="{F5641939-2F1F-3870-F170-06183D36489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80101" y="1952939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2" name="Textplatzhalter 11">
            <a:extLst>
              <a:ext uri="{FF2B5EF4-FFF2-40B4-BE49-F238E27FC236}">
                <a16:creationId xmlns:a16="http://schemas.microsoft.com/office/drawing/2014/main" id="{71318AFF-F83F-A4A1-7B12-60AFDB611CF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594169" y="3632905"/>
            <a:ext cx="5081893" cy="745200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3" name="Textplatzhalter 11">
            <a:extLst>
              <a:ext uri="{FF2B5EF4-FFF2-40B4-BE49-F238E27FC236}">
                <a16:creationId xmlns:a16="http://schemas.microsoft.com/office/drawing/2014/main" id="{241A2138-EBD3-B05F-764B-89055794639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80101" y="3449752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4" name="Textplatzhalter 11">
            <a:extLst>
              <a:ext uri="{FF2B5EF4-FFF2-40B4-BE49-F238E27FC236}">
                <a16:creationId xmlns:a16="http://schemas.microsoft.com/office/drawing/2014/main" id="{57BFF098-7A74-C64F-3725-04CE73DA5B6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594169" y="4382137"/>
            <a:ext cx="5081893" cy="745200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5" name="Textplatzhalter 11">
            <a:extLst>
              <a:ext uri="{FF2B5EF4-FFF2-40B4-BE49-F238E27FC236}">
                <a16:creationId xmlns:a16="http://schemas.microsoft.com/office/drawing/2014/main" id="{7B405F04-1203-59B9-26F6-A7865BE1210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80101" y="4198984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6" name="Textplatzhalter 11">
            <a:extLst>
              <a:ext uri="{FF2B5EF4-FFF2-40B4-BE49-F238E27FC236}">
                <a16:creationId xmlns:a16="http://schemas.microsoft.com/office/drawing/2014/main" id="{459A635F-9B8F-7756-92B3-8E7EAB35748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94169" y="2136092"/>
            <a:ext cx="5081893" cy="745200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7" name="Textplatzhalter 11">
            <a:extLst>
              <a:ext uri="{FF2B5EF4-FFF2-40B4-BE49-F238E27FC236}">
                <a16:creationId xmlns:a16="http://schemas.microsoft.com/office/drawing/2014/main" id="{61477571-AFD5-A188-BF74-08ABD77B08B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94169" y="1390266"/>
            <a:ext cx="5081893" cy="745826"/>
          </a:xfrm>
        </p:spPr>
        <p:txBody>
          <a:bodyPr/>
          <a:lstStyle>
            <a:lvl1pPr>
              <a:defRPr sz="1800">
                <a:solidFill>
                  <a:srgbClr val="195528"/>
                </a:solidFill>
              </a:defRPr>
            </a:lvl1pPr>
            <a:lvl2pPr marL="0" indent="0">
              <a:buFontTx/>
              <a:buNone/>
              <a:defRPr>
                <a:solidFill>
                  <a:srgbClr val="195528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8" name="Textplatzhalter 11">
            <a:extLst>
              <a:ext uri="{FF2B5EF4-FFF2-40B4-BE49-F238E27FC236}">
                <a16:creationId xmlns:a16="http://schemas.microsoft.com/office/drawing/2014/main" id="{81D54B90-7058-6D03-9003-BD55D70E8A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880101" y="1207113"/>
            <a:ext cx="71407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36325747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2">
    <p:bg>
      <p:bgPr>
        <a:solidFill>
          <a:srgbClr val="A5C8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22559356-E192-0CDA-ED88-B9A70FE0B00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374433" y="0"/>
            <a:ext cx="6817567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250E85C-22F6-BE09-9B78-4C20F4726529}"/>
              </a:ext>
            </a:extLst>
          </p:cNvPr>
          <p:cNvSpPr txBox="1"/>
          <p:nvPr userDrawn="1"/>
        </p:nvSpPr>
        <p:spPr>
          <a:xfrm>
            <a:off x="520191" y="5467340"/>
            <a:ext cx="4142445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5000" b="1" cap="all" baseline="0" dirty="0">
                <a:solidFill>
                  <a:srgbClr val="054400"/>
                </a:solidFill>
                <a:latin typeface="Fira Sans" panose="020B0503050000020004" pitchFamily="34" charset="0"/>
              </a:rPr>
              <a:t>Agenda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BCB8BEE-9B8D-CB1E-B3A3-D215E73F0E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6308725"/>
            <a:ext cx="1565113" cy="549275"/>
          </a:xfrm>
          <a:prstGeom prst="rect">
            <a:avLst/>
          </a:prstGeom>
          <a:solidFill>
            <a:srgbClr val="A5C8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platzhalter 11">
            <a:extLst>
              <a:ext uri="{FF2B5EF4-FFF2-40B4-BE49-F238E27FC236}">
                <a16:creationId xmlns:a16="http://schemas.microsoft.com/office/drawing/2014/main" id="{493B3A3E-0CE1-DA16-4A84-5DBA8E207B4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94169" y="5133763"/>
            <a:ext cx="5081893" cy="745200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15" name="Textplatzhalter 11">
            <a:extLst>
              <a:ext uri="{FF2B5EF4-FFF2-40B4-BE49-F238E27FC236}">
                <a16:creationId xmlns:a16="http://schemas.microsoft.com/office/drawing/2014/main" id="{F455D053-91B5-3CFB-89F8-F9ADD0F67E3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880101" y="4950610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16" name="Textplatzhalter 11">
            <a:extLst>
              <a:ext uri="{FF2B5EF4-FFF2-40B4-BE49-F238E27FC236}">
                <a16:creationId xmlns:a16="http://schemas.microsoft.com/office/drawing/2014/main" id="{620941FC-619E-600F-A630-6989AEBD1B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594169" y="2882291"/>
            <a:ext cx="5081893" cy="745826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17" name="Textplatzhalter 11">
            <a:extLst>
              <a:ext uri="{FF2B5EF4-FFF2-40B4-BE49-F238E27FC236}">
                <a16:creationId xmlns:a16="http://schemas.microsoft.com/office/drawing/2014/main" id="{1B5CC917-2D2A-AAA9-0528-4A4B5B35FB4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880101" y="2699138"/>
            <a:ext cx="71407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19" name="Textplatzhalter 11">
            <a:extLst>
              <a:ext uri="{FF2B5EF4-FFF2-40B4-BE49-F238E27FC236}">
                <a16:creationId xmlns:a16="http://schemas.microsoft.com/office/drawing/2014/main" id="{F5641939-2F1F-3870-F170-06183D36489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880101" y="1952939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2" name="Textplatzhalter 11">
            <a:extLst>
              <a:ext uri="{FF2B5EF4-FFF2-40B4-BE49-F238E27FC236}">
                <a16:creationId xmlns:a16="http://schemas.microsoft.com/office/drawing/2014/main" id="{71318AFF-F83F-A4A1-7B12-60AFDB611CF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594169" y="3632905"/>
            <a:ext cx="5081893" cy="745200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3" name="Textplatzhalter 11">
            <a:extLst>
              <a:ext uri="{FF2B5EF4-FFF2-40B4-BE49-F238E27FC236}">
                <a16:creationId xmlns:a16="http://schemas.microsoft.com/office/drawing/2014/main" id="{241A2138-EBD3-B05F-764B-89055794639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880101" y="3449752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4" name="Textplatzhalter 11">
            <a:extLst>
              <a:ext uri="{FF2B5EF4-FFF2-40B4-BE49-F238E27FC236}">
                <a16:creationId xmlns:a16="http://schemas.microsoft.com/office/drawing/2014/main" id="{57BFF098-7A74-C64F-3725-04CE73DA5B6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594169" y="4382137"/>
            <a:ext cx="5081893" cy="745200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5" name="Textplatzhalter 11">
            <a:extLst>
              <a:ext uri="{FF2B5EF4-FFF2-40B4-BE49-F238E27FC236}">
                <a16:creationId xmlns:a16="http://schemas.microsoft.com/office/drawing/2014/main" id="{7B405F04-1203-59B9-26F6-A7865BE1210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880101" y="4198984"/>
            <a:ext cx="714069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26" name="Textplatzhalter 11">
            <a:extLst>
              <a:ext uri="{FF2B5EF4-FFF2-40B4-BE49-F238E27FC236}">
                <a16:creationId xmlns:a16="http://schemas.microsoft.com/office/drawing/2014/main" id="{459A635F-9B8F-7756-92B3-8E7EAB35748A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594169" y="2136092"/>
            <a:ext cx="5081893" cy="745200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7" name="Textplatzhalter 11">
            <a:extLst>
              <a:ext uri="{FF2B5EF4-FFF2-40B4-BE49-F238E27FC236}">
                <a16:creationId xmlns:a16="http://schemas.microsoft.com/office/drawing/2014/main" id="{61477571-AFD5-A188-BF74-08ABD77B08B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94169" y="1390266"/>
            <a:ext cx="5081893" cy="745826"/>
          </a:xfrm>
        </p:spPr>
        <p:txBody>
          <a:bodyPr/>
          <a:lstStyle>
            <a:lvl1pPr>
              <a:defRPr sz="1800">
                <a:solidFill>
                  <a:srgbClr val="054400"/>
                </a:solidFill>
              </a:defRPr>
            </a:lvl1pPr>
            <a:lvl2pPr marL="0" indent="0">
              <a:buFontTx/>
              <a:buNone/>
              <a:defRPr>
                <a:solidFill>
                  <a:srgbClr val="054400"/>
                </a:solidFill>
              </a:defRPr>
            </a:lvl2pPr>
            <a:lvl3pPr marL="457200" indent="0">
              <a:buNone/>
              <a:defRPr/>
            </a:lvl3pPr>
          </a:lstStyle>
          <a:p>
            <a:pPr lvl="0"/>
            <a:r>
              <a:rPr lang="de-DE" dirty="0" err="1"/>
              <a:t>Agendapunkt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28" name="Textplatzhalter 11">
            <a:extLst>
              <a:ext uri="{FF2B5EF4-FFF2-40B4-BE49-F238E27FC236}">
                <a16:creationId xmlns:a16="http://schemas.microsoft.com/office/drawing/2014/main" id="{81D54B90-7058-6D03-9003-BD55D70E8A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880101" y="1207113"/>
            <a:ext cx="71407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3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41594B5B-8750-9A85-DBF0-BF196D4E03AB}"/>
              </a:ext>
            </a:extLst>
          </p:cNvPr>
          <p:cNvSpPr/>
          <p:nvPr userDrawn="1"/>
        </p:nvSpPr>
        <p:spPr>
          <a:xfrm>
            <a:off x="0" y="0"/>
            <a:ext cx="5374433" cy="685800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2A15869-564E-E94E-5E87-000A07A7FE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5395398"/>
            <a:ext cx="7740773" cy="913327"/>
          </a:xfrm>
          <a:noFill/>
        </p:spPr>
        <p:txBody>
          <a:bodyPr tIns="0" anchor="t" anchorCtr="0"/>
          <a:lstStyle>
            <a:lvl1pPr algn="l">
              <a:lnSpc>
                <a:spcPct val="120000"/>
              </a:lnSpc>
              <a:spcBef>
                <a:spcPts val="0"/>
              </a:spcBef>
              <a:defRPr cap="all" baseline="0"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2974946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folie">
    <p:bg>
      <p:bgPr>
        <a:solidFill>
          <a:srgbClr val="A5C8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F47AB38-9DE0-7672-805C-C75E5E40464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5395398"/>
            <a:ext cx="7740773" cy="913327"/>
          </a:xfrm>
          <a:noFill/>
        </p:spPr>
        <p:txBody>
          <a:bodyPr tIns="0" anchor="t" anchorCtr="0"/>
          <a:lstStyle>
            <a:lvl1pPr algn="l">
              <a:lnSpc>
                <a:spcPct val="120000"/>
              </a:lnSpc>
              <a:spcBef>
                <a:spcPts val="0"/>
              </a:spcBef>
              <a:defRPr cap="all" baseline="0"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Agenda bearbeiten</a:t>
            </a:r>
          </a:p>
        </p:txBody>
      </p:sp>
      <p:sp>
        <p:nvSpPr>
          <p:cNvPr id="14" name="Textplatzhalter 12">
            <a:extLst>
              <a:ext uri="{FF2B5EF4-FFF2-40B4-BE49-F238E27FC236}">
                <a16:creationId xmlns:a16="http://schemas.microsoft.com/office/drawing/2014/main" id="{D42B6B30-F441-5B8C-FB75-8C5D5F13CF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79895" y="3429000"/>
            <a:ext cx="3002369" cy="3307789"/>
          </a:xfrm>
        </p:spPr>
        <p:txBody>
          <a:bodyPr anchor="b" anchorCtr="0"/>
          <a:lstStyle>
            <a:lvl1pPr algn="r">
              <a:lnSpc>
                <a:spcPct val="0"/>
              </a:lnSpc>
              <a:spcAft>
                <a:spcPts val="0"/>
              </a:spcAft>
              <a:defRPr sz="20000" b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879959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apitelfolie">
    <p:bg>
      <p:bgPr>
        <a:solidFill>
          <a:srgbClr val="1955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99F74B3-7310-7F73-6B56-FD5FEE54168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5395398"/>
            <a:ext cx="7740773" cy="913327"/>
          </a:xfrm>
          <a:noFill/>
        </p:spPr>
        <p:txBody>
          <a:bodyPr tIns="0" anchor="t" anchorCtr="0"/>
          <a:lstStyle>
            <a:lvl1pPr algn="l">
              <a:lnSpc>
                <a:spcPct val="120000"/>
              </a:lnSpc>
              <a:spcBef>
                <a:spcPts val="0"/>
              </a:spcBef>
              <a:defRPr cap="all" baseline="0">
                <a:solidFill>
                  <a:srgbClr val="8CBE3C"/>
                </a:solidFill>
              </a:defRPr>
            </a:lvl1pPr>
          </a:lstStyle>
          <a:p>
            <a:r>
              <a:rPr lang="de-DE" dirty="0"/>
              <a:t>Agenda bearbeiten</a:t>
            </a:r>
          </a:p>
        </p:txBody>
      </p:sp>
      <p:sp>
        <p:nvSpPr>
          <p:cNvPr id="14" name="Textplatzhalter 12">
            <a:extLst>
              <a:ext uri="{FF2B5EF4-FFF2-40B4-BE49-F238E27FC236}">
                <a16:creationId xmlns:a16="http://schemas.microsoft.com/office/drawing/2014/main" id="{D42B6B30-F441-5B8C-FB75-8C5D5F13CF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779895" y="3429000"/>
            <a:ext cx="3002369" cy="3307789"/>
          </a:xfrm>
        </p:spPr>
        <p:txBody>
          <a:bodyPr anchor="b" anchorCtr="0"/>
          <a:lstStyle>
            <a:lvl1pPr algn="r">
              <a:lnSpc>
                <a:spcPct val="0"/>
              </a:lnSpc>
              <a:spcAft>
                <a:spcPts val="0"/>
              </a:spcAft>
              <a:defRPr sz="20000" b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</p:spTree>
    <p:extLst>
      <p:ext uri="{BB962C8B-B14F-4D97-AF65-F5344CB8AC3E}">
        <p14:creationId xmlns:p14="http://schemas.microsoft.com/office/powerpoint/2010/main" val="157001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folie 1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2343416"/>
            <a:ext cx="11160124" cy="3240000"/>
          </a:xfrm>
        </p:spPr>
        <p:txBody>
          <a:bodyPr anchor="t" anchorCtr="0"/>
          <a:lstStyle>
            <a:lvl1pPr algn="ctr">
              <a:lnSpc>
                <a:spcPct val="120000"/>
              </a:lnSpc>
              <a:spcBef>
                <a:spcPts val="0"/>
              </a:spcBef>
              <a:defRPr>
                <a:solidFill>
                  <a:srgbClr val="8CBE3C"/>
                </a:solidFill>
              </a:defRPr>
            </a:lvl1pPr>
          </a:lstStyle>
          <a:p>
            <a:r>
              <a:rPr lang="de-DE" dirty="0"/>
              <a:t>„Zitat bearbeiten</a:t>
            </a:r>
            <a:br>
              <a:rPr lang="de-DE" dirty="0"/>
            </a:br>
            <a:r>
              <a:rPr lang="de-DE" dirty="0"/>
              <a:t>mehrzeilig möglich.“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5939" y="6469735"/>
            <a:ext cx="540000" cy="356824"/>
          </a:xfrm>
        </p:spPr>
        <p:txBody>
          <a:bodyPr anchor="t" anchorCtr="0"/>
          <a:lstStyle>
            <a:lvl1pPr>
              <a:lnSpc>
                <a:spcPct val="120000"/>
              </a:lnSpc>
              <a:spcBef>
                <a:spcPts val="0"/>
              </a:spcBef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287FEEF-944B-50F8-7EB3-C6275A02C5D0}"/>
              </a:ext>
            </a:extLst>
          </p:cNvPr>
          <p:cNvSpPr/>
          <p:nvPr userDrawn="1"/>
        </p:nvSpPr>
        <p:spPr>
          <a:xfrm>
            <a:off x="0" y="6308725"/>
            <a:ext cx="1565113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8AFC050B-AF80-AB0C-6459-61C696D8B3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83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folie 2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CBAA33B6-48B7-1DF6-7E77-810EBA8D329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2343416"/>
            <a:ext cx="11160124" cy="3240000"/>
          </a:xfrm>
          <a:noFill/>
        </p:spPr>
        <p:txBody>
          <a:bodyPr anchor="t" anchorCtr="0"/>
          <a:lstStyle>
            <a:lvl1pPr algn="ctr">
              <a:lnSpc>
                <a:spcPct val="120000"/>
              </a:lnSpc>
              <a:spcBef>
                <a:spcPts val="0"/>
              </a:spcBef>
              <a:defRPr>
                <a:solidFill>
                  <a:srgbClr val="8CBE3C"/>
                </a:solidFill>
              </a:defRPr>
            </a:lvl1pPr>
          </a:lstStyle>
          <a:p>
            <a:r>
              <a:rPr lang="de-DE" dirty="0"/>
              <a:t>„Zitat bearbeiten</a:t>
            </a:r>
            <a:br>
              <a:rPr lang="de-DE" dirty="0"/>
            </a:br>
            <a:r>
              <a:rPr lang="de-DE" dirty="0"/>
              <a:t>mehrzeilig möglich.“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Titel der Präsentation Fußzeile</a:t>
            </a:r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5939" y="6469735"/>
            <a:ext cx="540000" cy="356824"/>
          </a:xfrm>
        </p:spPr>
        <p:txBody>
          <a:bodyPr anchor="t" anchorCtr="0"/>
          <a:lstStyle>
            <a:lvl1pPr>
              <a:lnSpc>
                <a:spcPct val="120000"/>
              </a:lnSpc>
              <a:spcBef>
                <a:spcPts val="0"/>
              </a:spcBef>
              <a:defRPr>
                <a:solidFill>
                  <a:schemeClr val="bg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7" name="Grafik 6" descr="Ein Bild, das Schrift, Grafiken, Logo, Grafikdesign enthält.&#10;&#10;KI-generierte Inhalte können fehlerhaft sein.">
            <a:extLst>
              <a:ext uri="{FF2B5EF4-FFF2-40B4-BE49-F238E27FC236}">
                <a16:creationId xmlns:a16="http://schemas.microsoft.com/office/drawing/2014/main" id="{5DFF35CB-E6D0-1FEC-3A3B-4E8116BDE7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9" y="6438481"/>
            <a:ext cx="1098836" cy="34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8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939" y="2049463"/>
            <a:ext cx="11160000" cy="4259262"/>
          </a:xfrm>
        </p:spPr>
        <p:txBody>
          <a:bodyPr/>
          <a:lstStyle>
            <a:lvl2pPr>
              <a:buClr>
                <a:srgbClr val="A5C82D"/>
              </a:buClr>
              <a:defRPr/>
            </a:lvl2pPr>
            <a:lvl3pPr>
              <a:buClr>
                <a:srgbClr val="A5C82D"/>
              </a:buClr>
              <a:defRPr/>
            </a:lvl3pPr>
            <a:lvl5pPr>
              <a:buClr>
                <a:srgbClr val="A5C82D"/>
              </a:buClr>
              <a:defRPr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3" name="Grafik 2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D6CE9659-8A85-5D3C-34E3-1DA09EAE2B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887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938" y="2049463"/>
            <a:ext cx="5364161" cy="425926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Inhaltsplatzhalter 8">
            <a:extLst>
              <a:ext uri="{FF2B5EF4-FFF2-40B4-BE49-F238E27FC236}">
                <a16:creationId xmlns:a16="http://schemas.microsoft.com/office/drawing/2014/main" id="{F9C0946B-8BFC-1F2C-0EBA-4AED8F790B4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11902" y="2049463"/>
            <a:ext cx="5364161" cy="425926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0" name="Grafik 9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55539000-564A-34C8-4CDF-60906F32E0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98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938" y="2049463"/>
            <a:ext cx="5364161" cy="4259262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5995BBCE-5207-AD5F-4931-562B59ECBDF6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6312063" y="2049463"/>
            <a:ext cx="5364000" cy="4258800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pic>
        <p:nvPicPr>
          <p:cNvPr id="13" name="Grafik 12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9715B7B4-AFDA-5690-ECA0-343A1F0E2E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41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11902" y="2049463"/>
            <a:ext cx="5364161" cy="425926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5995BBCE-5207-AD5F-4931-562B59ECBDF6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515939" y="2049463"/>
            <a:ext cx="5364000" cy="4258800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pic>
        <p:nvPicPr>
          <p:cNvPr id="13" name="Grafik 12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736ED8FE-61AF-6F26-7A53-89BF135B42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468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939" y="2493817"/>
            <a:ext cx="3420000" cy="3814907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Inhaltsplatzhalter 8">
            <a:extLst>
              <a:ext uri="{FF2B5EF4-FFF2-40B4-BE49-F238E27FC236}">
                <a16:creationId xmlns:a16="http://schemas.microsoft.com/office/drawing/2014/main" id="{61844005-5D7C-72BE-85C0-8747BF75DAF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56061" y="2493817"/>
            <a:ext cx="3420001" cy="3814907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8">
            <a:extLst>
              <a:ext uri="{FF2B5EF4-FFF2-40B4-BE49-F238E27FC236}">
                <a16:creationId xmlns:a16="http://schemas.microsoft.com/office/drawing/2014/main" id="{C1872670-0804-6DA6-E3C8-60361CBEB95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4403725" y="2493817"/>
            <a:ext cx="3384550" cy="3814907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0" name="Textplatzhalter 11">
            <a:extLst>
              <a:ext uri="{FF2B5EF4-FFF2-40B4-BE49-F238E27FC236}">
                <a16:creationId xmlns:a16="http://schemas.microsoft.com/office/drawing/2014/main" id="{29946B0A-9CA1-4AF0-F462-04E812D082B1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03725" y="2075959"/>
            <a:ext cx="33840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1" name="Textplatzhalter 11">
            <a:extLst>
              <a:ext uri="{FF2B5EF4-FFF2-40B4-BE49-F238E27FC236}">
                <a16:creationId xmlns:a16="http://schemas.microsoft.com/office/drawing/2014/main" id="{EC6EA5D4-F158-66FE-6A4D-B9A64FE12C6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256061" y="2075959"/>
            <a:ext cx="34200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6A50196B-20F8-2EA3-8BEA-6FF5120648A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15412" y="2075959"/>
            <a:ext cx="34200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pic>
        <p:nvPicPr>
          <p:cNvPr id="18" name="Grafik 17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F72D4B69-482F-5EB2-4F94-19AD38B933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9158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5FE0EE93-AD6D-912C-0C74-26F1C14AA78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15939" y="2492725"/>
            <a:ext cx="2599200" cy="381600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Inhaltsplatzhalter 8">
            <a:extLst>
              <a:ext uri="{FF2B5EF4-FFF2-40B4-BE49-F238E27FC236}">
                <a16:creationId xmlns:a16="http://schemas.microsoft.com/office/drawing/2014/main" id="{61844005-5D7C-72BE-85C0-8747BF75DAF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9076863" y="2492725"/>
            <a:ext cx="2599200" cy="381600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8">
            <a:extLst>
              <a:ext uri="{FF2B5EF4-FFF2-40B4-BE49-F238E27FC236}">
                <a16:creationId xmlns:a16="http://schemas.microsoft.com/office/drawing/2014/main" id="{C1872670-0804-6DA6-E3C8-60361CBEB95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3369580" y="2492725"/>
            <a:ext cx="2599200" cy="381600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" name="Inhaltsplatzhalter 8">
            <a:extLst>
              <a:ext uri="{FF2B5EF4-FFF2-40B4-BE49-F238E27FC236}">
                <a16:creationId xmlns:a16="http://schemas.microsoft.com/office/drawing/2014/main" id="{9CD3935A-443E-606E-1549-9506DE3E06A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23221" y="2492725"/>
            <a:ext cx="2599200" cy="381600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0" name="Textplatzhalter 11">
            <a:extLst>
              <a:ext uri="{FF2B5EF4-FFF2-40B4-BE49-F238E27FC236}">
                <a16:creationId xmlns:a16="http://schemas.microsoft.com/office/drawing/2014/main" id="{BACBA2A0-C9A2-E3AB-B591-0F4937D7275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69580" y="2075959"/>
            <a:ext cx="25992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1" name="Textplatzhalter 11">
            <a:extLst>
              <a:ext uri="{FF2B5EF4-FFF2-40B4-BE49-F238E27FC236}">
                <a16:creationId xmlns:a16="http://schemas.microsoft.com/office/drawing/2014/main" id="{EE1B6215-96E7-94C3-99D7-A7A136E1351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223221" y="2075959"/>
            <a:ext cx="25992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7919512E-9785-453F-B231-456FC7BCAF2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15412" y="2075959"/>
            <a:ext cx="25992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B04FA420-E99A-B5A6-2602-2D1629382FA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076863" y="2075959"/>
            <a:ext cx="2599200" cy="406774"/>
          </a:xfrm>
        </p:spPr>
        <p:txBody>
          <a:bodyPr lIns="0" rIns="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pic>
        <p:nvPicPr>
          <p:cNvPr id="19" name="Grafik 18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86B5118F-6355-6624-F969-3EC3ADD9A43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241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Bildplatzhalter 7">
            <a:extLst>
              <a:ext uri="{FF2B5EF4-FFF2-40B4-BE49-F238E27FC236}">
                <a16:creationId xmlns:a16="http://schemas.microsoft.com/office/drawing/2014/main" id="{8F736F20-D1D6-CCCA-56C4-485BA93430E8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515939" y="2049463"/>
            <a:ext cx="3420000" cy="16128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CDC1E231-6CD0-4C03-9F63-E660050A397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256061" y="4295775"/>
            <a:ext cx="3420000" cy="2012950"/>
          </a:xfrm>
        </p:spPr>
        <p:txBody>
          <a:bodyPr/>
          <a:lstStyle>
            <a:lvl2pPr>
              <a:buClr>
                <a:srgbClr val="8CBE3C"/>
              </a:buClr>
              <a:defRPr/>
            </a:lvl2pPr>
            <a:lvl3pPr>
              <a:buClr>
                <a:srgbClr val="8CBE3C"/>
              </a:buClr>
              <a:defRPr/>
            </a:lvl3pPr>
            <a:lvl4pPr>
              <a:buClr>
                <a:srgbClr val="8CBE3C"/>
              </a:buClr>
              <a:defRPr/>
            </a:lvl4pPr>
            <a:lvl5pPr>
              <a:buClr>
                <a:srgbClr val="8CBE3C"/>
              </a:buClr>
              <a:defRPr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D155FB12-D985-6A27-7464-DAFF2D6A7BA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4295775"/>
            <a:ext cx="3420000" cy="201295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4" name="Bildplatzhalter 7">
            <a:extLst>
              <a:ext uri="{FF2B5EF4-FFF2-40B4-BE49-F238E27FC236}">
                <a16:creationId xmlns:a16="http://schemas.microsoft.com/office/drawing/2014/main" id="{E86499CE-5F6C-45D1-775D-4AF9FF454650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8256061" y="2049463"/>
            <a:ext cx="3420000" cy="16128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5" name="Bildplatzhalter 7">
            <a:extLst>
              <a:ext uri="{FF2B5EF4-FFF2-40B4-BE49-F238E27FC236}">
                <a16:creationId xmlns:a16="http://schemas.microsoft.com/office/drawing/2014/main" id="{B9128FFD-6B38-9FC5-0BCE-14857CAF8719}"/>
              </a:ext>
            </a:extLst>
          </p:cNvPr>
          <p:cNvSpPr>
            <a:spLocks noGrp="1" noChangeAspect="1"/>
          </p:cNvSpPr>
          <p:nvPr>
            <p:ph type="pic" sz="quarter" idx="20"/>
          </p:nvPr>
        </p:nvSpPr>
        <p:spPr>
          <a:xfrm>
            <a:off x="4404275" y="2049463"/>
            <a:ext cx="3384000" cy="1612800"/>
          </a:xfrm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17" name="Textplatzhalter 11">
            <a:extLst>
              <a:ext uri="{FF2B5EF4-FFF2-40B4-BE49-F238E27FC236}">
                <a16:creationId xmlns:a16="http://schemas.microsoft.com/office/drawing/2014/main" id="{552938C5-CD0A-945A-59A9-BC35D9CEAD6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404275" y="4295775"/>
            <a:ext cx="3384000" cy="201295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8" name="Textplatzhalter 11">
            <a:extLst>
              <a:ext uri="{FF2B5EF4-FFF2-40B4-BE49-F238E27FC236}">
                <a16:creationId xmlns:a16="http://schemas.microsoft.com/office/drawing/2014/main" id="{C6F76C16-096F-9ED4-953C-8FA935C620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15412" y="3850913"/>
            <a:ext cx="342000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195528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19" name="Textplatzhalter 11">
            <a:extLst>
              <a:ext uri="{FF2B5EF4-FFF2-40B4-BE49-F238E27FC236}">
                <a16:creationId xmlns:a16="http://schemas.microsoft.com/office/drawing/2014/main" id="{65AEA65C-9F0D-D7DD-D4C1-30540DDC62E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03748" y="3850913"/>
            <a:ext cx="338400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0" name="Textplatzhalter 11">
            <a:extLst>
              <a:ext uri="{FF2B5EF4-FFF2-40B4-BE49-F238E27FC236}">
                <a16:creationId xmlns:a16="http://schemas.microsoft.com/office/drawing/2014/main" id="{01F1C75B-1736-EAEB-E640-F81EFEB1AD3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55534" y="3850913"/>
            <a:ext cx="3420000" cy="444862"/>
          </a:xfrm>
        </p:spPr>
        <p:txBody>
          <a:bodyPr/>
          <a:lstStyle>
            <a:lvl1pPr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pic>
        <p:nvPicPr>
          <p:cNvPr id="21" name="Grafik 20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9BE432EF-A83A-BEB3-87EC-0B8965A5171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1704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hteck 46">
            <a:extLst>
              <a:ext uri="{FF2B5EF4-FFF2-40B4-BE49-F238E27FC236}">
                <a16:creationId xmlns:a16="http://schemas.microsoft.com/office/drawing/2014/main" id="{9CA89BC1-1AA0-B74A-D999-447899C10FB1}"/>
              </a:ext>
            </a:extLst>
          </p:cNvPr>
          <p:cNvSpPr/>
          <p:nvPr userDrawn="1"/>
        </p:nvSpPr>
        <p:spPr>
          <a:xfrm>
            <a:off x="9079358" y="1994401"/>
            <a:ext cx="2599202" cy="4009824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F7BDE4AD-B718-AB2C-DA57-44412D4FDE77}"/>
              </a:ext>
            </a:extLst>
          </p:cNvPr>
          <p:cNvSpPr/>
          <p:nvPr userDrawn="1"/>
        </p:nvSpPr>
        <p:spPr>
          <a:xfrm>
            <a:off x="6223732" y="1994401"/>
            <a:ext cx="2599202" cy="4009824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49" name="Rechteck 48">
            <a:extLst>
              <a:ext uri="{FF2B5EF4-FFF2-40B4-BE49-F238E27FC236}">
                <a16:creationId xmlns:a16="http://schemas.microsoft.com/office/drawing/2014/main" id="{F41496DE-EBE9-ADC2-0BBD-5AD39A3970F9}"/>
              </a:ext>
            </a:extLst>
          </p:cNvPr>
          <p:cNvSpPr/>
          <p:nvPr userDrawn="1"/>
        </p:nvSpPr>
        <p:spPr>
          <a:xfrm>
            <a:off x="3367792" y="1994401"/>
            <a:ext cx="2599202" cy="4009824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0" name="Rechteck 49">
            <a:extLst>
              <a:ext uri="{FF2B5EF4-FFF2-40B4-BE49-F238E27FC236}">
                <a16:creationId xmlns:a16="http://schemas.microsoft.com/office/drawing/2014/main" id="{AC184367-1C17-5306-D9F2-F569AAE2B044}"/>
              </a:ext>
            </a:extLst>
          </p:cNvPr>
          <p:cNvSpPr/>
          <p:nvPr userDrawn="1"/>
        </p:nvSpPr>
        <p:spPr>
          <a:xfrm>
            <a:off x="515939" y="1994401"/>
            <a:ext cx="2599202" cy="4009824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43" name="Textplatzhalter 11">
            <a:extLst>
              <a:ext uri="{FF2B5EF4-FFF2-40B4-BE49-F238E27FC236}">
                <a16:creationId xmlns:a16="http://schemas.microsoft.com/office/drawing/2014/main" id="{C4E2849F-A309-B6E2-1BC4-B9803B993E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369580" y="1994401"/>
            <a:ext cx="2599200" cy="72378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4" name="Textplatzhalter 11">
            <a:extLst>
              <a:ext uri="{FF2B5EF4-FFF2-40B4-BE49-F238E27FC236}">
                <a16:creationId xmlns:a16="http://schemas.microsoft.com/office/drawing/2014/main" id="{175CC060-2D6E-D38B-CF2A-E7A89767084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23221" y="1994401"/>
            <a:ext cx="2599200" cy="72378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5" name="Textplatzhalter 11">
            <a:extLst>
              <a:ext uri="{FF2B5EF4-FFF2-40B4-BE49-F238E27FC236}">
                <a16:creationId xmlns:a16="http://schemas.microsoft.com/office/drawing/2014/main" id="{9E6A4D2F-4B05-6B0A-864E-6A6847DD92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076863" y="1994401"/>
            <a:ext cx="2599200" cy="72378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56" name="Textplatzhalter 11">
            <a:extLst>
              <a:ext uri="{FF2B5EF4-FFF2-40B4-BE49-F238E27FC236}">
                <a16:creationId xmlns:a16="http://schemas.microsoft.com/office/drawing/2014/main" id="{06BEB8B6-4B2E-E2EA-59AB-0A44C09473C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223221" y="3124961"/>
            <a:ext cx="2599200" cy="2879264"/>
          </a:xfrm>
        </p:spPr>
        <p:txBody>
          <a:bodyPr lIns="324000" tIns="108000" rIns="324000" bIns="108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 err="1"/>
              <a:t>Tetx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57" name="Textplatzhalter 11">
            <a:extLst>
              <a:ext uri="{FF2B5EF4-FFF2-40B4-BE49-F238E27FC236}">
                <a16:creationId xmlns:a16="http://schemas.microsoft.com/office/drawing/2014/main" id="{7A650E74-903B-1DFF-F054-C8915A49695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223221" y="2718187"/>
            <a:ext cx="2599200" cy="405044"/>
          </a:xfrm>
        </p:spPr>
        <p:txBody>
          <a:bodyPr lIns="324000" tIns="108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58" name="Textplatzhalter 11">
            <a:extLst>
              <a:ext uri="{FF2B5EF4-FFF2-40B4-BE49-F238E27FC236}">
                <a16:creationId xmlns:a16="http://schemas.microsoft.com/office/drawing/2014/main" id="{A0B62AC2-E274-86B3-98D4-A4FF49BF3D3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2491" y="1994401"/>
            <a:ext cx="2599200" cy="72378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59" name="Textplatzhalter 11">
            <a:extLst>
              <a:ext uri="{FF2B5EF4-FFF2-40B4-BE49-F238E27FC236}">
                <a16:creationId xmlns:a16="http://schemas.microsoft.com/office/drawing/2014/main" id="{4936D31A-E751-56AC-B611-2A5CD7C31B1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69580" y="3124961"/>
            <a:ext cx="2599200" cy="2880000"/>
          </a:xfrm>
        </p:spPr>
        <p:txBody>
          <a:bodyPr lIns="324000" tIns="108000" rIns="324000" bIns="108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60" name="Textplatzhalter 11">
            <a:extLst>
              <a:ext uri="{FF2B5EF4-FFF2-40B4-BE49-F238E27FC236}">
                <a16:creationId xmlns:a16="http://schemas.microsoft.com/office/drawing/2014/main" id="{61C412A4-B282-D374-4DC7-E17CABA9672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69580" y="2718187"/>
            <a:ext cx="2599200" cy="406038"/>
          </a:xfrm>
        </p:spPr>
        <p:txBody>
          <a:bodyPr lIns="324000" tIns="108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62" name="Textplatzhalter 11">
            <a:extLst>
              <a:ext uri="{FF2B5EF4-FFF2-40B4-BE49-F238E27FC236}">
                <a16:creationId xmlns:a16="http://schemas.microsoft.com/office/drawing/2014/main" id="{E7EB47B2-03BE-E445-8313-AF4950DD3EA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076863" y="3124961"/>
            <a:ext cx="2599200" cy="2879264"/>
          </a:xfrm>
        </p:spPr>
        <p:txBody>
          <a:bodyPr lIns="324000" tIns="108000" rIns="324000" bIns="108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 err="1"/>
              <a:t>Tetx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63" name="Textplatzhalter 11">
            <a:extLst>
              <a:ext uri="{FF2B5EF4-FFF2-40B4-BE49-F238E27FC236}">
                <a16:creationId xmlns:a16="http://schemas.microsoft.com/office/drawing/2014/main" id="{B6ADB5B2-A051-C4CB-7D19-FFC88E7107E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9076863" y="2718187"/>
            <a:ext cx="2599200" cy="405044"/>
          </a:xfrm>
        </p:spPr>
        <p:txBody>
          <a:bodyPr lIns="324000" tIns="108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64" name="Textplatzhalter 11">
            <a:extLst>
              <a:ext uri="{FF2B5EF4-FFF2-40B4-BE49-F238E27FC236}">
                <a16:creationId xmlns:a16="http://schemas.microsoft.com/office/drawing/2014/main" id="{8E0AB7F4-D4F4-A238-0B01-5866BBC7934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15939" y="3124961"/>
            <a:ext cx="2599200" cy="2879264"/>
          </a:xfrm>
        </p:spPr>
        <p:txBody>
          <a:bodyPr lIns="324000" tIns="108000" rIns="324000" bIns="108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 err="1"/>
              <a:t>Tetx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65" name="Textplatzhalter 11">
            <a:extLst>
              <a:ext uri="{FF2B5EF4-FFF2-40B4-BE49-F238E27FC236}">
                <a16:creationId xmlns:a16="http://schemas.microsoft.com/office/drawing/2014/main" id="{62CE3830-101C-033C-D808-E915FE997F4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5412" y="2718187"/>
            <a:ext cx="2599200" cy="405044"/>
          </a:xfrm>
        </p:spPr>
        <p:txBody>
          <a:bodyPr lIns="324000" tIns="108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pic>
        <p:nvPicPr>
          <p:cNvPr id="11" name="Grafik 10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A83227EB-6105-42CB-D2AE-AA61669219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741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DF3E4EF2-2766-F2F3-D55B-3D9218DBA07F}"/>
              </a:ext>
            </a:extLst>
          </p:cNvPr>
          <p:cNvSpPr/>
          <p:nvPr userDrawn="1"/>
        </p:nvSpPr>
        <p:spPr>
          <a:xfrm>
            <a:off x="3367792" y="1994401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9EFE56FE-E8A5-D87A-BF58-730AD034F2D9}"/>
              </a:ext>
            </a:extLst>
          </p:cNvPr>
          <p:cNvSpPr/>
          <p:nvPr userDrawn="1"/>
        </p:nvSpPr>
        <p:spPr>
          <a:xfrm>
            <a:off x="515939" y="1994401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AE2623DD-EC80-C8D6-7770-156DB9D40020}"/>
              </a:ext>
            </a:extLst>
          </p:cNvPr>
          <p:cNvSpPr/>
          <p:nvPr userDrawn="1"/>
        </p:nvSpPr>
        <p:spPr>
          <a:xfrm>
            <a:off x="3367792" y="4085529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C32146E-5F3D-6558-1DBA-779EA393A97D}"/>
              </a:ext>
            </a:extLst>
          </p:cNvPr>
          <p:cNvSpPr/>
          <p:nvPr userDrawn="1"/>
        </p:nvSpPr>
        <p:spPr>
          <a:xfrm>
            <a:off x="515939" y="4085529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1DA78BBC-4922-F6BA-245E-1864672D99F5}"/>
              </a:ext>
            </a:extLst>
          </p:cNvPr>
          <p:cNvSpPr/>
          <p:nvPr userDrawn="1"/>
        </p:nvSpPr>
        <p:spPr>
          <a:xfrm>
            <a:off x="9084918" y="1994401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040952F9-30EC-E57E-57C6-F44EA1C12CAE}"/>
              </a:ext>
            </a:extLst>
          </p:cNvPr>
          <p:cNvSpPr/>
          <p:nvPr userDrawn="1"/>
        </p:nvSpPr>
        <p:spPr>
          <a:xfrm>
            <a:off x="6233065" y="1994401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572D93B2-3A73-BBCC-8151-2C884EE17FC4}"/>
              </a:ext>
            </a:extLst>
          </p:cNvPr>
          <p:cNvSpPr/>
          <p:nvPr userDrawn="1"/>
        </p:nvSpPr>
        <p:spPr>
          <a:xfrm>
            <a:off x="9084918" y="4085529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12DB0A8F-BF81-0830-372E-5896A666209D}"/>
              </a:ext>
            </a:extLst>
          </p:cNvPr>
          <p:cNvSpPr/>
          <p:nvPr userDrawn="1"/>
        </p:nvSpPr>
        <p:spPr>
          <a:xfrm>
            <a:off x="6233065" y="4085529"/>
            <a:ext cx="2599202" cy="1910537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31" name="Textplatzhalter 11">
            <a:extLst>
              <a:ext uri="{FF2B5EF4-FFF2-40B4-BE49-F238E27FC236}">
                <a16:creationId xmlns:a16="http://schemas.microsoft.com/office/drawing/2014/main" id="{4936D31A-E751-56AC-B611-2A5CD7C31B1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67794" y="4740087"/>
            <a:ext cx="2599200" cy="1255979"/>
          </a:xfrm>
          <a:solidFill>
            <a:srgbClr val="8CBE3C"/>
          </a:solidFill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2" name="Textplatzhalter 11">
            <a:extLst>
              <a:ext uri="{FF2B5EF4-FFF2-40B4-BE49-F238E27FC236}">
                <a16:creationId xmlns:a16="http://schemas.microsoft.com/office/drawing/2014/main" id="{61C412A4-B282-D374-4DC7-E17CABA9672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67794" y="4085529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0" name="Textplatzhalter 11">
            <a:extLst>
              <a:ext uri="{FF2B5EF4-FFF2-40B4-BE49-F238E27FC236}">
                <a16:creationId xmlns:a16="http://schemas.microsoft.com/office/drawing/2014/main" id="{349EAB81-1DF9-253E-04E9-36A83653F7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233067" y="4085529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2" name="Textplatzhalter 11">
            <a:extLst>
              <a:ext uri="{FF2B5EF4-FFF2-40B4-BE49-F238E27FC236}">
                <a16:creationId xmlns:a16="http://schemas.microsoft.com/office/drawing/2014/main" id="{2A98DF76-A8AF-0312-1183-B77CF85DC3F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9084920" y="4085529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3" name="Textplatzhalter 11">
            <a:extLst>
              <a:ext uri="{FF2B5EF4-FFF2-40B4-BE49-F238E27FC236}">
                <a16:creationId xmlns:a16="http://schemas.microsoft.com/office/drawing/2014/main" id="{144B3D61-D8F4-5EBA-A143-1BA7FF59142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9548" y="4740087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4" name="Textplatzhalter 11">
            <a:extLst>
              <a:ext uri="{FF2B5EF4-FFF2-40B4-BE49-F238E27FC236}">
                <a16:creationId xmlns:a16="http://schemas.microsoft.com/office/drawing/2014/main" id="{8FA3F17F-AB6E-4756-D753-4B40E5D29E7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15938" y="4085529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5" name="Textplatzhalter 11">
            <a:extLst>
              <a:ext uri="{FF2B5EF4-FFF2-40B4-BE49-F238E27FC236}">
                <a16:creationId xmlns:a16="http://schemas.microsoft.com/office/drawing/2014/main" id="{2B4F1A11-2421-8F59-5AEF-90D963FEFFF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33067" y="4740087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6" name="Textplatzhalter 11">
            <a:extLst>
              <a:ext uri="{FF2B5EF4-FFF2-40B4-BE49-F238E27FC236}">
                <a16:creationId xmlns:a16="http://schemas.microsoft.com/office/drawing/2014/main" id="{140985C3-2BC1-DE43-024F-70DF457CC08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084920" y="4740087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7" name="Textplatzhalter 11">
            <a:extLst>
              <a:ext uri="{FF2B5EF4-FFF2-40B4-BE49-F238E27FC236}">
                <a16:creationId xmlns:a16="http://schemas.microsoft.com/office/drawing/2014/main" id="{B91F7468-B9C3-121E-E686-330B720B2A6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367794" y="2657124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8" name="Textplatzhalter 11">
            <a:extLst>
              <a:ext uri="{FF2B5EF4-FFF2-40B4-BE49-F238E27FC236}">
                <a16:creationId xmlns:a16="http://schemas.microsoft.com/office/drawing/2014/main" id="{937C76C7-8EF6-CA2C-7723-CDF8FD80461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67794" y="2002566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7" name="Textplatzhalter 11">
            <a:extLst>
              <a:ext uri="{FF2B5EF4-FFF2-40B4-BE49-F238E27FC236}">
                <a16:creationId xmlns:a16="http://schemas.microsoft.com/office/drawing/2014/main" id="{D54325A0-28F3-E640-4287-83AA9AA41B3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233067" y="2002566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8" name="Textplatzhalter 11">
            <a:extLst>
              <a:ext uri="{FF2B5EF4-FFF2-40B4-BE49-F238E27FC236}">
                <a16:creationId xmlns:a16="http://schemas.microsoft.com/office/drawing/2014/main" id="{62D88E06-43A5-02C5-69AE-3A79041020D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084920" y="2002566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9" name="Textplatzhalter 11">
            <a:extLst>
              <a:ext uri="{FF2B5EF4-FFF2-40B4-BE49-F238E27FC236}">
                <a16:creationId xmlns:a16="http://schemas.microsoft.com/office/drawing/2014/main" id="{8A1A1A38-C262-5A06-DC50-7587D8C7CC09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09548" y="2657124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0" name="Textplatzhalter 11">
            <a:extLst>
              <a:ext uri="{FF2B5EF4-FFF2-40B4-BE49-F238E27FC236}">
                <a16:creationId xmlns:a16="http://schemas.microsoft.com/office/drawing/2014/main" id="{5F6A0BCE-50C7-F14B-2CD1-737BD69ACA8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5938" y="2002566"/>
            <a:ext cx="2599200" cy="654558"/>
          </a:xfrm>
        </p:spPr>
        <p:txBody>
          <a:bodyPr lIns="324000" tIns="216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41" name="Textplatzhalter 11">
            <a:extLst>
              <a:ext uri="{FF2B5EF4-FFF2-40B4-BE49-F238E27FC236}">
                <a16:creationId xmlns:a16="http://schemas.microsoft.com/office/drawing/2014/main" id="{06768589-6D50-DDCF-5FAD-6FA58B4E31E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233067" y="2657124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2" name="Textplatzhalter 11">
            <a:extLst>
              <a:ext uri="{FF2B5EF4-FFF2-40B4-BE49-F238E27FC236}">
                <a16:creationId xmlns:a16="http://schemas.microsoft.com/office/drawing/2014/main" id="{17A99853-E8D5-176A-1D71-2F714C5889F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84920" y="2657124"/>
            <a:ext cx="2599200" cy="1255979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pic>
        <p:nvPicPr>
          <p:cNvPr id="19" name="Grafik 18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8E0CD6E0-C4CC-87F6-1BF7-226EA9D7B6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199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>
            <a:extLst>
              <a:ext uri="{FF2B5EF4-FFF2-40B4-BE49-F238E27FC236}">
                <a16:creationId xmlns:a16="http://schemas.microsoft.com/office/drawing/2014/main" id="{E5A6E41D-07CB-D7E2-7FD3-D9F8B3DF1F39}"/>
              </a:ext>
            </a:extLst>
          </p:cNvPr>
          <p:cNvSpPr/>
          <p:nvPr userDrawn="1"/>
        </p:nvSpPr>
        <p:spPr>
          <a:xfrm>
            <a:off x="9079358" y="1750034"/>
            <a:ext cx="2599202" cy="4153543"/>
          </a:xfrm>
          <a:custGeom>
            <a:avLst/>
            <a:gdLst>
              <a:gd name="connsiteX0" fmla="*/ 0 w 2599202"/>
              <a:gd name="connsiteY0" fmla="*/ 0 h 4198148"/>
              <a:gd name="connsiteX1" fmla="*/ 2599202 w 2599202"/>
              <a:gd name="connsiteY1" fmla="*/ 0 h 4198148"/>
              <a:gd name="connsiteX2" fmla="*/ 2599202 w 2599202"/>
              <a:gd name="connsiteY2" fmla="*/ 4198148 h 4198148"/>
              <a:gd name="connsiteX3" fmla="*/ 0 w 2599202"/>
              <a:gd name="connsiteY3" fmla="*/ 4198148 h 4198148"/>
              <a:gd name="connsiteX4" fmla="*/ 0 w 2599202"/>
              <a:gd name="connsiteY4" fmla="*/ 0 h 4198148"/>
              <a:gd name="connsiteX0" fmla="*/ 2028 w 2599202"/>
              <a:gd name="connsiteY0" fmla="*/ 269657 h 4198148"/>
              <a:gd name="connsiteX1" fmla="*/ 2599202 w 2599202"/>
              <a:gd name="connsiteY1" fmla="*/ 0 h 4198148"/>
              <a:gd name="connsiteX2" fmla="*/ 2599202 w 2599202"/>
              <a:gd name="connsiteY2" fmla="*/ 4198148 h 4198148"/>
              <a:gd name="connsiteX3" fmla="*/ 0 w 2599202"/>
              <a:gd name="connsiteY3" fmla="*/ 4198148 h 4198148"/>
              <a:gd name="connsiteX4" fmla="*/ 2028 w 2599202"/>
              <a:gd name="connsiteY4" fmla="*/ 269657 h 4198148"/>
              <a:gd name="connsiteX0" fmla="*/ 2028 w 2599202"/>
              <a:gd name="connsiteY0" fmla="*/ 225052 h 4153543"/>
              <a:gd name="connsiteX1" fmla="*/ 2595147 w 2599202"/>
              <a:gd name="connsiteY1" fmla="*/ 0 h 4153543"/>
              <a:gd name="connsiteX2" fmla="*/ 2599202 w 2599202"/>
              <a:gd name="connsiteY2" fmla="*/ 4153543 h 4153543"/>
              <a:gd name="connsiteX3" fmla="*/ 0 w 2599202"/>
              <a:gd name="connsiteY3" fmla="*/ 4153543 h 4153543"/>
              <a:gd name="connsiteX4" fmla="*/ 2028 w 2599202"/>
              <a:gd name="connsiteY4" fmla="*/ 225052 h 4153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9202" h="4153543">
                <a:moveTo>
                  <a:pt x="2028" y="225052"/>
                </a:moveTo>
                <a:lnTo>
                  <a:pt x="2595147" y="0"/>
                </a:lnTo>
                <a:cubicBezTo>
                  <a:pt x="2596499" y="1384514"/>
                  <a:pt x="2597850" y="2769029"/>
                  <a:pt x="2599202" y="4153543"/>
                </a:cubicBezTo>
                <a:lnTo>
                  <a:pt x="0" y="4153543"/>
                </a:lnTo>
                <a:lnTo>
                  <a:pt x="2028" y="225052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61118808-4300-F747-1FAC-BE15920E2B92}"/>
              </a:ext>
            </a:extLst>
          </p:cNvPr>
          <p:cNvSpPr/>
          <p:nvPr userDrawn="1"/>
        </p:nvSpPr>
        <p:spPr>
          <a:xfrm>
            <a:off x="6223732" y="1994400"/>
            <a:ext cx="2599202" cy="3886557"/>
          </a:xfrm>
          <a:custGeom>
            <a:avLst/>
            <a:gdLst>
              <a:gd name="connsiteX0" fmla="*/ 0 w 2599202"/>
              <a:gd name="connsiteY0" fmla="*/ 0 h 3886557"/>
              <a:gd name="connsiteX1" fmla="*/ 2599202 w 2599202"/>
              <a:gd name="connsiteY1" fmla="*/ 0 h 3886557"/>
              <a:gd name="connsiteX2" fmla="*/ 2599202 w 2599202"/>
              <a:gd name="connsiteY2" fmla="*/ 3886557 h 3886557"/>
              <a:gd name="connsiteX3" fmla="*/ 0 w 2599202"/>
              <a:gd name="connsiteY3" fmla="*/ 3886557 h 3886557"/>
              <a:gd name="connsiteX4" fmla="*/ 0 w 2599202"/>
              <a:gd name="connsiteY4" fmla="*/ 0 h 3886557"/>
              <a:gd name="connsiteX0" fmla="*/ 0 w 2599202"/>
              <a:gd name="connsiteY0" fmla="*/ 229106 h 3886557"/>
              <a:gd name="connsiteX1" fmla="*/ 2599202 w 2599202"/>
              <a:gd name="connsiteY1" fmla="*/ 0 h 3886557"/>
              <a:gd name="connsiteX2" fmla="*/ 2599202 w 2599202"/>
              <a:gd name="connsiteY2" fmla="*/ 3886557 h 3886557"/>
              <a:gd name="connsiteX3" fmla="*/ 0 w 2599202"/>
              <a:gd name="connsiteY3" fmla="*/ 3886557 h 3886557"/>
              <a:gd name="connsiteX4" fmla="*/ 0 w 2599202"/>
              <a:gd name="connsiteY4" fmla="*/ 229106 h 388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9202" h="3886557">
                <a:moveTo>
                  <a:pt x="0" y="229106"/>
                </a:moveTo>
                <a:lnTo>
                  <a:pt x="2599202" y="0"/>
                </a:lnTo>
                <a:lnTo>
                  <a:pt x="2599202" y="3886557"/>
                </a:lnTo>
                <a:lnTo>
                  <a:pt x="0" y="3886557"/>
                </a:lnTo>
                <a:lnTo>
                  <a:pt x="0" y="229106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6425866-BC71-CB4C-EFFC-87003CC2D899}"/>
              </a:ext>
            </a:extLst>
          </p:cNvPr>
          <p:cNvSpPr/>
          <p:nvPr userDrawn="1"/>
        </p:nvSpPr>
        <p:spPr>
          <a:xfrm>
            <a:off x="3363736" y="2243782"/>
            <a:ext cx="2603257" cy="3637176"/>
          </a:xfrm>
          <a:custGeom>
            <a:avLst/>
            <a:gdLst>
              <a:gd name="connsiteX0" fmla="*/ 0 w 2599202"/>
              <a:gd name="connsiteY0" fmla="*/ 0 h 3886557"/>
              <a:gd name="connsiteX1" fmla="*/ 2599202 w 2599202"/>
              <a:gd name="connsiteY1" fmla="*/ 0 h 3886557"/>
              <a:gd name="connsiteX2" fmla="*/ 2599202 w 2599202"/>
              <a:gd name="connsiteY2" fmla="*/ 3886557 h 3886557"/>
              <a:gd name="connsiteX3" fmla="*/ 0 w 2599202"/>
              <a:gd name="connsiteY3" fmla="*/ 3886557 h 3886557"/>
              <a:gd name="connsiteX4" fmla="*/ 0 w 2599202"/>
              <a:gd name="connsiteY4" fmla="*/ 0 h 3886557"/>
              <a:gd name="connsiteX0" fmla="*/ 0 w 2599202"/>
              <a:gd name="connsiteY0" fmla="*/ 0 h 3886557"/>
              <a:gd name="connsiteX1" fmla="*/ 2599202 w 2599202"/>
              <a:gd name="connsiteY1" fmla="*/ 243299 h 3886557"/>
              <a:gd name="connsiteX2" fmla="*/ 2599202 w 2599202"/>
              <a:gd name="connsiteY2" fmla="*/ 3886557 h 3886557"/>
              <a:gd name="connsiteX3" fmla="*/ 0 w 2599202"/>
              <a:gd name="connsiteY3" fmla="*/ 3886557 h 3886557"/>
              <a:gd name="connsiteX4" fmla="*/ 0 w 2599202"/>
              <a:gd name="connsiteY4" fmla="*/ 0 h 3886557"/>
              <a:gd name="connsiteX0" fmla="*/ 0 w 2603257"/>
              <a:gd name="connsiteY0" fmla="*/ 237217 h 3643258"/>
              <a:gd name="connsiteX1" fmla="*/ 2603257 w 2603257"/>
              <a:gd name="connsiteY1" fmla="*/ 0 h 3643258"/>
              <a:gd name="connsiteX2" fmla="*/ 2603257 w 2603257"/>
              <a:gd name="connsiteY2" fmla="*/ 3643258 h 3643258"/>
              <a:gd name="connsiteX3" fmla="*/ 4055 w 2603257"/>
              <a:gd name="connsiteY3" fmla="*/ 3643258 h 3643258"/>
              <a:gd name="connsiteX4" fmla="*/ 0 w 2603257"/>
              <a:gd name="connsiteY4" fmla="*/ 237217 h 3643258"/>
              <a:gd name="connsiteX0" fmla="*/ 0 w 2603257"/>
              <a:gd name="connsiteY0" fmla="*/ 231135 h 3637176"/>
              <a:gd name="connsiteX1" fmla="*/ 2597175 w 2603257"/>
              <a:gd name="connsiteY1" fmla="*/ 0 h 3637176"/>
              <a:gd name="connsiteX2" fmla="*/ 2603257 w 2603257"/>
              <a:gd name="connsiteY2" fmla="*/ 3637176 h 3637176"/>
              <a:gd name="connsiteX3" fmla="*/ 4055 w 2603257"/>
              <a:gd name="connsiteY3" fmla="*/ 3637176 h 3637176"/>
              <a:gd name="connsiteX4" fmla="*/ 0 w 2603257"/>
              <a:gd name="connsiteY4" fmla="*/ 231135 h 3637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3257" h="3637176">
                <a:moveTo>
                  <a:pt x="0" y="231135"/>
                </a:moveTo>
                <a:lnTo>
                  <a:pt x="2597175" y="0"/>
                </a:lnTo>
                <a:cubicBezTo>
                  <a:pt x="2599202" y="1212392"/>
                  <a:pt x="2601230" y="2424784"/>
                  <a:pt x="2603257" y="3637176"/>
                </a:cubicBezTo>
                <a:lnTo>
                  <a:pt x="4055" y="3637176"/>
                </a:lnTo>
                <a:cubicBezTo>
                  <a:pt x="2703" y="2501829"/>
                  <a:pt x="1352" y="1366482"/>
                  <a:pt x="0" y="231135"/>
                </a:cubicBez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A264A17F-BC00-D2D7-FC69-3926680CA644}"/>
              </a:ext>
            </a:extLst>
          </p:cNvPr>
          <p:cNvSpPr/>
          <p:nvPr userDrawn="1"/>
        </p:nvSpPr>
        <p:spPr>
          <a:xfrm>
            <a:off x="513912" y="2493164"/>
            <a:ext cx="2605284" cy="3387793"/>
          </a:xfrm>
          <a:custGeom>
            <a:avLst/>
            <a:gdLst>
              <a:gd name="connsiteX0" fmla="*/ 0 w 2599202"/>
              <a:gd name="connsiteY0" fmla="*/ 0 h 3886557"/>
              <a:gd name="connsiteX1" fmla="*/ 2599202 w 2599202"/>
              <a:gd name="connsiteY1" fmla="*/ 0 h 3886557"/>
              <a:gd name="connsiteX2" fmla="*/ 2599202 w 2599202"/>
              <a:gd name="connsiteY2" fmla="*/ 3886557 h 3886557"/>
              <a:gd name="connsiteX3" fmla="*/ 0 w 2599202"/>
              <a:gd name="connsiteY3" fmla="*/ 3886557 h 3886557"/>
              <a:gd name="connsiteX4" fmla="*/ 0 w 2599202"/>
              <a:gd name="connsiteY4" fmla="*/ 0 h 3886557"/>
              <a:gd name="connsiteX0" fmla="*/ 0 w 2603257"/>
              <a:gd name="connsiteY0" fmla="*/ 0 h 3886557"/>
              <a:gd name="connsiteX1" fmla="*/ 2603257 w 2603257"/>
              <a:gd name="connsiteY1" fmla="*/ 498764 h 3886557"/>
              <a:gd name="connsiteX2" fmla="*/ 2599202 w 2603257"/>
              <a:gd name="connsiteY2" fmla="*/ 3886557 h 3886557"/>
              <a:gd name="connsiteX3" fmla="*/ 0 w 2603257"/>
              <a:gd name="connsiteY3" fmla="*/ 3886557 h 3886557"/>
              <a:gd name="connsiteX4" fmla="*/ 0 w 2603257"/>
              <a:gd name="connsiteY4" fmla="*/ 0 h 3886557"/>
              <a:gd name="connsiteX0" fmla="*/ 0 w 2605284"/>
              <a:gd name="connsiteY0" fmla="*/ 231134 h 3387793"/>
              <a:gd name="connsiteX1" fmla="*/ 2605284 w 2605284"/>
              <a:gd name="connsiteY1" fmla="*/ 0 h 3387793"/>
              <a:gd name="connsiteX2" fmla="*/ 2601229 w 2605284"/>
              <a:gd name="connsiteY2" fmla="*/ 3387793 h 3387793"/>
              <a:gd name="connsiteX3" fmla="*/ 2027 w 2605284"/>
              <a:gd name="connsiteY3" fmla="*/ 3387793 h 3387793"/>
              <a:gd name="connsiteX4" fmla="*/ 0 w 2605284"/>
              <a:gd name="connsiteY4" fmla="*/ 231134 h 33877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5284" h="3387793">
                <a:moveTo>
                  <a:pt x="0" y="231134"/>
                </a:moveTo>
                <a:lnTo>
                  <a:pt x="2605284" y="0"/>
                </a:lnTo>
                <a:cubicBezTo>
                  <a:pt x="2603932" y="1129264"/>
                  <a:pt x="2602581" y="2258529"/>
                  <a:pt x="2601229" y="3387793"/>
                </a:cubicBezTo>
                <a:lnTo>
                  <a:pt x="2027" y="3387793"/>
                </a:lnTo>
                <a:cubicBezTo>
                  <a:pt x="1351" y="2335573"/>
                  <a:pt x="676" y="1283354"/>
                  <a:pt x="0" y="231134"/>
                </a:cubicBez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5E4B53F-02BD-BBEB-B0C7-8F8B27FE4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44BEC9B-9724-28B5-96C8-E4B6D0FEC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EF0CFBB-475C-AFC0-1183-6D3D48404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sp>
        <p:nvSpPr>
          <p:cNvPr id="29" name="Textplatzhalter 11">
            <a:extLst>
              <a:ext uri="{FF2B5EF4-FFF2-40B4-BE49-F238E27FC236}">
                <a16:creationId xmlns:a16="http://schemas.microsoft.com/office/drawing/2014/main" id="{06BEB8B6-4B2E-E2EA-59AB-0A44C09473C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15939" y="3813947"/>
            <a:ext cx="2599200" cy="2067010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 err="1"/>
              <a:t>Tetx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0" name="Textplatzhalter 11">
            <a:extLst>
              <a:ext uri="{FF2B5EF4-FFF2-40B4-BE49-F238E27FC236}">
                <a16:creationId xmlns:a16="http://schemas.microsoft.com/office/drawing/2014/main" id="{7A650E74-903B-1DFF-F054-C8915A49695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412" y="3407173"/>
            <a:ext cx="2599200" cy="406774"/>
          </a:xfrm>
        </p:spPr>
        <p:txBody>
          <a:bodyPr lIns="324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1" name="Textplatzhalter 11">
            <a:extLst>
              <a:ext uri="{FF2B5EF4-FFF2-40B4-BE49-F238E27FC236}">
                <a16:creationId xmlns:a16="http://schemas.microsoft.com/office/drawing/2014/main" id="{4936D31A-E751-56AC-B611-2A5CD7C31B1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69580" y="3813947"/>
            <a:ext cx="2599200" cy="2067010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2" name="Textplatzhalter 11">
            <a:extLst>
              <a:ext uri="{FF2B5EF4-FFF2-40B4-BE49-F238E27FC236}">
                <a16:creationId xmlns:a16="http://schemas.microsoft.com/office/drawing/2014/main" id="{61C412A4-B282-D374-4DC7-E17CABA9672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69580" y="3407173"/>
            <a:ext cx="2599200" cy="406774"/>
          </a:xfrm>
        </p:spPr>
        <p:txBody>
          <a:bodyPr lIns="324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3" name="Textplatzhalter 11">
            <a:extLst>
              <a:ext uri="{FF2B5EF4-FFF2-40B4-BE49-F238E27FC236}">
                <a16:creationId xmlns:a16="http://schemas.microsoft.com/office/drawing/2014/main" id="{3863E275-D45E-BC98-AC52-92F8DC62B37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23221" y="3813947"/>
            <a:ext cx="2599200" cy="2067010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4" name="Textplatzhalter 11">
            <a:extLst>
              <a:ext uri="{FF2B5EF4-FFF2-40B4-BE49-F238E27FC236}">
                <a16:creationId xmlns:a16="http://schemas.microsoft.com/office/drawing/2014/main" id="{3D0AA789-2FBA-8E9F-EFB3-A35D22A84B4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23221" y="3407173"/>
            <a:ext cx="2599200" cy="406774"/>
          </a:xfrm>
        </p:spPr>
        <p:txBody>
          <a:bodyPr lIns="324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5" name="Textplatzhalter 11">
            <a:extLst>
              <a:ext uri="{FF2B5EF4-FFF2-40B4-BE49-F238E27FC236}">
                <a16:creationId xmlns:a16="http://schemas.microsoft.com/office/drawing/2014/main" id="{088A94B4-93BC-866C-282E-5464AD2FFF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76863" y="3407173"/>
            <a:ext cx="2599200" cy="406774"/>
          </a:xfrm>
        </p:spPr>
        <p:txBody>
          <a:bodyPr lIns="324000" rIns="324000"/>
          <a:lstStyle>
            <a:lvl1pPr algn="l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6" name="Textplatzhalter 11">
            <a:extLst>
              <a:ext uri="{FF2B5EF4-FFF2-40B4-BE49-F238E27FC236}">
                <a16:creationId xmlns:a16="http://schemas.microsoft.com/office/drawing/2014/main" id="{FB0CDA23-F346-2977-B747-FA8B4777C7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076739" y="3813947"/>
            <a:ext cx="2599200" cy="2067010"/>
          </a:xfrm>
        </p:spPr>
        <p:txBody>
          <a:bodyPr lIns="324000" rIns="324000" bIns="180000"/>
          <a:lstStyle>
            <a:lvl1pPr algn="l">
              <a:defRPr/>
            </a:lvl1pPr>
            <a:lvl2pPr algn="l">
              <a:buClr>
                <a:schemeClr val="bg1"/>
              </a:buClr>
              <a:defRPr/>
            </a:lvl2pPr>
            <a:lvl3pPr algn="l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3" name="Textplatzhalter 11">
            <a:extLst>
              <a:ext uri="{FF2B5EF4-FFF2-40B4-BE49-F238E27FC236}">
                <a16:creationId xmlns:a16="http://schemas.microsoft.com/office/drawing/2014/main" id="{C4E2849F-A309-B6E2-1BC4-B9803B993E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369580" y="2732567"/>
            <a:ext cx="2599200" cy="67460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4" name="Textplatzhalter 11">
            <a:extLst>
              <a:ext uri="{FF2B5EF4-FFF2-40B4-BE49-F238E27FC236}">
                <a16:creationId xmlns:a16="http://schemas.microsoft.com/office/drawing/2014/main" id="{175CC060-2D6E-D38B-CF2A-E7A89767084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23221" y="2732567"/>
            <a:ext cx="2599200" cy="67460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5" name="Textplatzhalter 11">
            <a:extLst>
              <a:ext uri="{FF2B5EF4-FFF2-40B4-BE49-F238E27FC236}">
                <a16:creationId xmlns:a16="http://schemas.microsoft.com/office/drawing/2014/main" id="{9E6A4D2F-4B05-6B0A-864E-6A6847DD920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9076863" y="2732567"/>
            <a:ext cx="2599200" cy="67460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sp>
        <p:nvSpPr>
          <p:cNvPr id="46" name="Textplatzhalter 11">
            <a:extLst>
              <a:ext uri="{FF2B5EF4-FFF2-40B4-BE49-F238E27FC236}">
                <a16:creationId xmlns:a16="http://schemas.microsoft.com/office/drawing/2014/main" id="{A0B62AC2-E274-86B3-98D4-A4FF49BF3D3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2491" y="2732567"/>
            <a:ext cx="2599200" cy="674606"/>
          </a:xfrm>
        </p:spPr>
        <p:txBody>
          <a:bodyPr lIns="324000" rIns="324000" anchor="ctr" anchorCtr="0"/>
          <a:lstStyle>
            <a:lvl1pPr algn="l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00</a:t>
            </a:r>
          </a:p>
        </p:txBody>
      </p:sp>
      <p:pic>
        <p:nvPicPr>
          <p:cNvPr id="15" name="Grafik 14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F3511EDC-343F-8DC9-3C57-3C02538FE9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218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1">
    <p:bg>
      <p:bgPr>
        <a:solidFill>
          <a:srgbClr val="8CBE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F1DBEA5-073C-FD22-77FB-658AE1977DFF}"/>
              </a:ext>
            </a:extLst>
          </p:cNvPr>
          <p:cNvSpPr/>
          <p:nvPr userDrawn="1"/>
        </p:nvSpPr>
        <p:spPr>
          <a:xfrm>
            <a:off x="0" y="6308725"/>
            <a:ext cx="1721224" cy="549275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291C3C2-F532-5575-DDA3-FAB264603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/>
              <a:t>Titel der Präsentation Fußzeile</a:t>
            </a:r>
            <a:endParaRPr lang="de-DE" dirty="0">
              <a:solidFill>
                <a:srgbClr val="054400"/>
              </a:solidFill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201A82F-8DC8-9A30-186E-152E32300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743EA61-ABE2-C575-3E57-81B9B0F5E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  <a:noFill/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10" name="Textplatzhalter 11">
            <a:extLst>
              <a:ext uri="{FF2B5EF4-FFF2-40B4-BE49-F238E27FC236}">
                <a16:creationId xmlns:a16="http://schemas.microsoft.com/office/drawing/2014/main" id="{92516BB9-5C7D-05DC-3D17-8BE57AB04C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076863" y="4188667"/>
            <a:ext cx="2599200" cy="406774"/>
          </a:xfrm>
        </p:spPr>
        <p:txBody>
          <a:bodyPr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8" name="Bildplatzhalter 7">
            <a:extLst>
              <a:ext uri="{FF2B5EF4-FFF2-40B4-BE49-F238E27FC236}">
                <a16:creationId xmlns:a16="http://schemas.microsoft.com/office/drawing/2014/main" id="{7F1E18B3-C0E6-F794-9A1A-519D8B15E567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9076863" y="2262559"/>
            <a:ext cx="2599200" cy="16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29" name="Textplatzhalter 11">
            <a:extLst>
              <a:ext uri="{FF2B5EF4-FFF2-40B4-BE49-F238E27FC236}">
                <a16:creationId xmlns:a16="http://schemas.microsoft.com/office/drawing/2014/main" id="{8D3D822A-1809-2C83-8DBE-A8A52BDD0D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076863" y="4595441"/>
            <a:ext cx="2599200" cy="1713284"/>
          </a:xfrm>
        </p:spPr>
        <p:txBody>
          <a:bodyPr/>
          <a:lstStyle>
            <a:lvl1pPr algn="ctr">
              <a:defRPr/>
            </a:lvl1pPr>
            <a:lvl2pPr algn="ctr">
              <a:buClr>
                <a:schemeClr val="bg1"/>
              </a:buClr>
              <a:defRPr/>
            </a:lvl2pPr>
            <a:lvl3pPr algn="ctr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31" name="Bildplatzhalter 7">
            <a:extLst>
              <a:ext uri="{FF2B5EF4-FFF2-40B4-BE49-F238E27FC236}">
                <a16:creationId xmlns:a16="http://schemas.microsoft.com/office/drawing/2014/main" id="{C81E2A73-5CA4-3C33-2C06-31E791CF7BFB}"/>
              </a:ext>
            </a:extLst>
          </p:cNvPr>
          <p:cNvSpPr>
            <a:spLocks noGrp="1" noChangeAspect="1"/>
          </p:cNvSpPr>
          <p:nvPr>
            <p:ph type="pic" sz="quarter" idx="23"/>
          </p:nvPr>
        </p:nvSpPr>
        <p:spPr>
          <a:xfrm>
            <a:off x="6223221" y="2262559"/>
            <a:ext cx="2599200" cy="16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32" name="Textplatzhalter 11">
            <a:extLst>
              <a:ext uri="{FF2B5EF4-FFF2-40B4-BE49-F238E27FC236}">
                <a16:creationId xmlns:a16="http://schemas.microsoft.com/office/drawing/2014/main" id="{D1B194D5-0DBF-C2C8-A07B-DF67DD9E3AC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23221" y="4595441"/>
            <a:ext cx="2599200" cy="1713284"/>
          </a:xfrm>
        </p:spPr>
        <p:txBody>
          <a:bodyPr/>
          <a:lstStyle>
            <a:lvl1pPr algn="ctr">
              <a:defRPr/>
            </a:lvl1pPr>
            <a:lvl2pPr algn="ctr">
              <a:buClr>
                <a:schemeClr val="bg1"/>
              </a:buClr>
              <a:defRPr/>
            </a:lvl2pPr>
            <a:lvl3pPr algn="ctr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3" name="Textplatzhalter 11">
            <a:extLst>
              <a:ext uri="{FF2B5EF4-FFF2-40B4-BE49-F238E27FC236}">
                <a16:creationId xmlns:a16="http://schemas.microsoft.com/office/drawing/2014/main" id="{43F65545-7427-7C2D-1474-098EA6FC87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23221" y="4188667"/>
            <a:ext cx="2599200" cy="406774"/>
          </a:xfrm>
        </p:spPr>
        <p:txBody>
          <a:bodyPr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4" name="Bildplatzhalter 7">
            <a:extLst>
              <a:ext uri="{FF2B5EF4-FFF2-40B4-BE49-F238E27FC236}">
                <a16:creationId xmlns:a16="http://schemas.microsoft.com/office/drawing/2014/main" id="{BDB6620C-6E92-A147-A23A-162D9C33E819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3369580" y="2262559"/>
            <a:ext cx="2599200" cy="16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35" name="Textplatzhalter 11">
            <a:extLst>
              <a:ext uri="{FF2B5EF4-FFF2-40B4-BE49-F238E27FC236}">
                <a16:creationId xmlns:a16="http://schemas.microsoft.com/office/drawing/2014/main" id="{132860D3-AF64-1E51-FDAE-037669F8372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3369580" y="4595441"/>
            <a:ext cx="2599200" cy="1713284"/>
          </a:xfrm>
        </p:spPr>
        <p:txBody>
          <a:bodyPr/>
          <a:lstStyle>
            <a:lvl1pPr algn="ctr">
              <a:defRPr/>
            </a:lvl1pPr>
            <a:lvl2pPr algn="ctr">
              <a:buClr>
                <a:schemeClr val="bg1"/>
              </a:buClr>
              <a:defRPr/>
            </a:lvl2pPr>
            <a:lvl3pPr algn="ctr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36" name="Textplatzhalter 11">
            <a:extLst>
              <a:ext uri="{FF2B5EF4-FFF2-40B4-BE49-F238E27FC236}">
                <a16:creationId xmlns:a16="http://schemas.microsoft.com/office/drawing/2014/main" id="{41A1E485-07BA-0E11-5ABE-D1AE0756D48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69580" y="4188667"/>
            <a:ext cx="2599200" cy="406774"/>
          </a:xfrm>
        </p:spPr>
        <p:txBody>
          <a:bodyPr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7" name="Bildplatzhalter 7">
            <a:extLst>
              <a:ext uri="{FF2B5EF4-FFF2-40B4-BE49-F238E27FC236}">
                <a16:creationId xmlns:a16="http://schemas.microsoft.com/office/drawing/2014/main" id="{18E681A5-2335-909C-0AA2-AC85A1B9E45F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515939" y="2262559"/>
            <a:ext cx="2599200" cy="162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38" name="Textplatzhalter 11">
            <a:extLst>
              <a:ext uri="{FF2B5EF4-FFF2-40B4-BE49-F238E27FC236}">
                <a16:creationId xmlns:a16="http://schemas.microsoft.com/office/drawing/2014/main" id="{C30CB8B5-11F7-9202-AC97-CB7A55C6279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15939" y="4595441"/>
            <a:ext cx="2599200" cy="1713284"/>
          </a:xfrm>
        </p:spPr>
        <p:txBody>
          <a:bodyPr/>
          <a:lstStyle>
            <a:lvl1pPr algn="ctr">
              <a:defRPr/>
            </a:lvl1pPr>
            <a:lvl2pPr algn="ctr">
              <a:buClr>
                <a:schemeClr val="bg1"/>
              </a:buClr>
              <a:defRPr/>
            </a:lvl2pPr>
            <a:lvl3pPr algn="ctr">
              <a:buClr>
                <a:schemeClr val="bg1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39" name="Textplatzhalter 11">
            <a:extLst>
              <a:ext uri="{FF2B5EF4-FFF2-40B4-BE49-F238E27FC236}">
                <a16:creationId xmlns:a16="http://schemas.microsoft.com/office/drawing/2014/main" id="{65343A8F-2E07-749F-3E9E-33952128CC3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412" y="4188667"/>
            <a:ext cx="2599200" cy="406774"/>
          </a:xfrm>
        </p:spPr>
        <p:txBody>
          <a:bodyPr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C39509F-AB05-15CB-EBFC-9F83919033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5938" y="6509059"/>
            <a:ext cx="894221" cy="202211"/>
          </a:xfrm>
          <a:prstGeom prst="rect">
            <a:avLst/>
          </a:prstGeo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29636C1B-895A-2CBA-66AC-B7212A528253}"/>
              </a:ext>
            </a:extLst>
          </p:cNvPr>
          <p:cNvSpPr/>
          <p:nvPr userDrawn="1"/>
        </p:nvSpPr>
        <p:spPr>
          <a:xfrm>
            <a:off x="365760" y="6386170"/>
            <a:ext cx="1221638" cy="47183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Ein Bild, das Grafiken, Schrift, Logo, Grün enthält.&#10;&#10;KI-generierte Inhalte können fehlerhaft sein.">
            <a:extLst>
              <a:ext uri="{FF2B5EF4-FFF2-40B4-BE49-F238E27FC236}">
                <a16:creationId xmlns:a16="http://schemas.microsoft.com/office/drawing/2014/main" id="{177880E0-A7AF-66E9-2A21-76E6CB3541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67" y="6439102"/>
            <a:ext cx="1094510" cy="34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37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hteck 22">
            <a:extLst>
              <a:ext uri="{FF2B5EF4-FFF2-40B4-BE49-F238E27FC236}">
                <a16:creationId xmlns:a16="http://schemas.microsoft.com/office/drawing/2014/main" id="{3401476F-FAD9-DD07-BD33-344B037F3C2F}"/>
              </a:ext>
            </a:extLst>
          </p:cNvPr>
          <p:cNvSpPr/>
          <p:nvPr userDrawn="1"/>
        </p:nvSpPr>
        <p:spPr>
          <a:xfrm>
            <a:off x="7788275" y="0"/>
            <a:ext cx="4403723" cy="685800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Titel der Präsentation Fußzeile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DD532E4B-1932-B028-A7FF-2617AD4E13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5580000" cy="732996"/>
          </a:xfrm>
        </p:spPr>
        <p:txBody>
          <a:bodyPr tIns="36000" anchor="t" anchorCtr="0"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66EA9CD3-5D45-4948-098F-D68D664C78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083279"/>
            <a:ext cx="5580000" cy="911122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rgbClr val="054400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bearb.</a:t>
            </a:r>
          </a:p>
        </p:txBody>
      </p:sp>
      <p:sp>
        <p:nvSpPr>
          <p:cNvPr id="21" name="Textplatzhalter 11">
            <a:extLst>
              <a:ext uri="{FF2B5EF4-FFF2-40B4-BE49-F238E27FC236}">
                <a16:creationId xmlns:a16="http://schemas.microsoft.com/office/drawing/2014/main" id="{844EAA94-0A80-B331-84BA-8CEB89ECE6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1994401"/>
            <a:ext cx="5580061" cy="4314323"/>
          </a:xfrm>
        </p:spPr>
        <p:txBody>
          <a:bodyPr tIns="36000"/>
          <a:lstStyle>
            <a:lvl1pPr>
              <a:buClr>
                <a:srgbClr val="8CBE3C"/>
              </a:buClr>
              <a:defRPr>
                <a:solidFill>
                  <a:schemeClr val="tx1"/>
                </a:solidFill>
              </a:defRPr>
            </a:lvl1pPr>
            <a:lvl2pPr>
              <a:buClr>
                <a:srgbClr val="8CBE3C"/>
              </a:buClr>
              <a:defRPr>
                <a:solidFill>
                  <a:schemeClr val="tx1"/>
                </a:solidFill>
              </a:defRPr>
            </a:lvl2pPr>
            <a:lvl3pPr>
              <a:buClr>
                <a:srgbClr val="8CBE3C"/>
              </a:buClr>
              <a:defRPr>
                <a:solidFill>
                  <a:schemeClr val="tx1"/>
                </a:solidFill>
              </a:defRPr>
            </a:lvl3pPr>
            <a:lvl4pPr>
              <a:buClr>
                <a:srgbClr val="8CBE3C"/>
              </a:buClr>
              <a:defRPr sz="1200">
                <a:solidFill>
                  <a:schemeClr val="tx1"/>
                </a:solidFill>
              </a:defRPr>
            </a:lvl4pPr>
            <a:lvl5pPr>
              <a:buClr>
                <a:srgbClr val="8CBE3C"/>
              </a:buClr>
              <a:defRPr sz="1200">
                <a:solidFill>
                  <a:schemeClr val="tx1"/>
                </a:solidFill>
              </a:defRPr>
            </a:lvl5pPr>
            <a:lvl6pPr>
              <a:buClr>
                <a:schemeClr val="bg1"/>
              </a:buClr>
              <a:defRPr sz="1200">
                <a:solidFill>
                  <a:schemeClr val="tx1"/>
                </a:solidFill>
              </a:defRPr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5" name="Bildplatzhalter 7">
            <a:extLst>
              <a:ext uri="{FF2B5EF4-FFF2-40B4-BE49-F238E27FC236}">
                <a16:creationId xmlns:a16="http://schemas.microsoft.com/office/drawing/2014/main" id="{CF7B5BF2-7839-D989-37A5-5C0F312964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28911" y="333375"/>
            <a:ext cx="4453200" cy="5975349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Bild durch Klicken auf Symbol hinzufügen</a:t>
            </a:r>
          </a:p>
        </p:txBody>
      </p:sp>
      <p:pic>
        <p:nvPicPr>
          <p:cNvPr id="10" name="Grafik 9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6B550BD0-83AE-9DA7-CBD1-0E21FA6B35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35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BB16B1B-BFDA-16C1-D9ED-EA67837BB1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8172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CF7B5BF2-7839-D989-37A5-5C0F312964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17200" y="0"/>
            <a:ext cx="5374800" cy="6858000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Bild durch Klicken auf Symbol hinzufügen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DD532E4B-1932-B028-A7FF-2617AD4E13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6048000" cy="732996"/>
          </a:xfrm>
          <a:noFill/>
        </p:spPr>
        <p:txBody>
          <a:bodyPr tIns="36000" anchor="t" anchorCtr="0"/>
          <a:lstStyle>
            <a:lvl1pPr>
              <a:defRPr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66EA9CD3-5D45-4948-098F-D68D664C78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083279"/>
            <a:ext cx="6048000" cy="911122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rgbClr val="054400"/>
                </a:solidFill>
                <a:latin typeface="Fira Sans" panose="020B0503050000020004" pitchFamily="34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bearbeite</a:t>
            </a:r>
          </a:p>
        </p:txBody>
      </p:sp>
      <p:sp>
        <p:nvSpPr>
          <p:cNvPr id="21" name="Textplatzhalter 11">
            <a:extLst>
              <a:ext uri="{FF2B5EF4-FFF2-40B4-BE49-F238E27FC236}">
                <a16:creationId xmlns:a16="http://schemas.microsoft.com/office/drawing/2014/main" id="{844EAA94-0A80-B331-84BA-8CEB89ECE6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1994401"/>
            <a:ext cx="6048000" cy="4314323"/>
          </a:xfrm>
        </p:spPr>
        <p:txBody>
          <a:bodyPr tIns="36000"/>
          <a:lstStyle>
            <a:lvl1pPr>
              <a:defRPr>
                <a:solidFill>
                  <a:schemeClr val="tx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buClr>
                <a:schemeClr val="bg1"/>
              </a:buClr>
              <a:defRPr sz="1200">
                <a:solidFill>
                  <a:schemeClr val="tx1"/>
                </a:solidFill>
              </a:defRPr>
            </a:lvl5pPr>
            <a:lvl6pPr>
              <a:buClr>
                <a:schemeClr val="bg1"/>
              </a:buClr>
              <a:defRPr sz="1200">
                <a:solidFill>
                  <a:schemeClr val="tx1"/>
                </a:solidFill>
              </a:defRPr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22" name="Grafik 21" descr="Ein Bild, das Schrift, Grafiken, Logo, Text enthält.&#10;&#10;Automatisch generierte Beschreibung">
            <a:extLst>
              <a:ext uri="{FF2B5EF4-FFF2-40B4-BE49-F238E27FC236}">
                <a16:creationId xmlns:a16="http://schemas.microsoft.com/office/drawing/2014/main" id="{A0672F59-92B0-BD70-86A6-203DF7A3FF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1302" y="6435730"/>
            <a:ext cx="1108637" cy="346540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56D0EFD8-D5BB-4B7B-8995-7330E2326FA1}"/>
              </a:ext>
            </a:extLst>
          </p:cNvPr>
          <p:cNvSpPr/>
          <p:nvPr userDrawn="1"/>
        </p:nvSpPr>
        <p:spPr>
          <a:xfrm>
            <a:off x="365760" y="6386170"/>
            <a:ext cx="1221638" cy="471830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 descr="Ein Bild, das Grafiken, Schrift, Logo, Grün enthält.&#10;&#10;KI-generierte Inhalte können fehlerhaft sein.">
            <a:extLst>
              <a:ext uri="{FF2B5EF4-FFF2-40B4-BE49-F238E27FC236}">
                <a16:creationId xmlns:a16="http://schemas.microsoft.com/office/drawing/2014/main" id="{FA2F065C-2620-9E13-7953-79D1AB59C6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67" y="6439102"/>
            <a:ext cx="1094510" cy="342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76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4BB16B1B-BFDA-16C1-D9ED-EA67837BB1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817200" cy="6858000"/>
          </a:xfrm>
          <a:prstGeom prst="rect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CF7B5BF2-7839-D989-37A5-5C0F312964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17200" y="0"/>
            <a:ext cx="5374800" cy="6858000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Bild durch Klicken auf Symbol hinzufügen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DD532E4B-1932-B028-A7FF-2617AD4E13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6048000" cy="732996"/>
          </a:xfrm>
          <a:noFill/>
        </p:spPr>
        <p:txBody>
          <a:bodyPr tIns="36000" anchor="t" anchorCtr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66EA9CD3-5D45-4948-098F-D68D664C78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083279"/>
            <a:ext cx="6048000" cy="911122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chemeClr val="accent1"/>
                </a:solidFill>
                <a:latin typeface="Fira Sans" panose="020B0503050000020004" pitchFamily="34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bearbeite</a:t>
            </a:r>
          </a:p>
        </p:txBody>
      </p:sp>
      <p:sp>
        <p:nvSpPr>
          <p:cNvPr id="21" name="Textplatzhalter 11">
            <a:extLst>
              <a:ext uri="{FF2B5EF4-FFF2-40B4-BE49-F238E27FC236}">
                <a16:creationId xmlns:a16="http://schemas.microsoft.com/office/drawing/2014/main" id="{844EAA94-0A80-B331-84BA-8CEB89ECE6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1994401"/>
            <a:ext cx="6048000" cy="4314323"/>
          </a:xfrm>
        </p:spPr>
        <p:txBody>
          <a:bodyPr tIns="36000"/>
          <a:lstStyle>
            <a:lvl1pPr>
              <a:defRPr>
                <a:solidFill>
                  <a:schemeClr val="accent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/>
                </a:solidFill>
              </a:defRPr>
            </a:lvl3pPr>
            <a:lvl4pPr>
              <a:defRPr sz="1200">
                <a:solidFill>
                  <a:schemeClr val="accent1"/>
                </a:solidFill>
              </a:defRPr>
            </a:lvl4pPr>
            <a:lvl5pPr>
              <a:buClr>
                <a:schemeClr val="bg1"/>
              </a:buClr>
              <a:defRPr sz="1200">
                <a:solidFill>
                  <a:schemeClr val="accent1"/>
                </a:solidFill>
              </a:defRPr>
            </a:lvl5pPr>
            <a:lvl6pPr>
              <a:buClr>
                <a:schemeClr val="bg1"/>
              </a:buClr>
              <a:defRPr sz="1200">
                <a:solidFill>
                  <a:schemeClr val="tx1"/>
                </a:solidFill>
              </a:defRPr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3E97189D-192E-131C-58E3-570651EC0E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3978" y="6435391"/>
            <a:ext cx="1100497" cy="34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34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eck 8">
            <a:extLst>
              <a:ext uri="{FF2B5EF4-FFF2-40B4-BE49-F238E27FC236}">
                <a16:creationId xmlns:a16="http://schemas.microsoft.com/office/drawing/2014/main" id="{103FF6B7-2FFB-A7EE-8208-0A455FEB94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8172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CF7B5BF2-7839-D989-37A5-5C0F312964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17200" y="0"/>
            <a:ext cx="5374800" cy="6858000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Bild durch Klicken auf Symbol hinzufügen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6" name="Untertitel 2">
            <a:extLst>
              <a:ext uri="{FF2B5EF4-FFF2-40B4-BE49-F238E27FC236}">
                <a16:creationId xmlns:a16="http://schemas.microsoft.com/office/drawing/2014/main" id="{66EA9CD3-5D45-4948-098F-D68D664C78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083279"/>
            <a:ext cx="6048000" cy="911122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chemeClr val="tx1"/>
                </a:solidFill>
                <a:latin typeface="Fira Sans" panose="020B0503050000020004" pitchFamily="34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bearbeite</a:t>
            </a:r>
          </a:p>
        </p:txBody>
      </p:sp>
      <p:sp>
        <p:nvSpPr>
          <p:cNvPr id="21" name="Textplatzhalter 11">
            <a:extLst>
              <a:ext uri="{FF2B5EF4-FFF2-40B4-BE49-F238E27FC236}">
                <a16:creationId xmlns:a16="http://schemas.microsoft.com/office/drawing/2014/main" id="{844EAA94-0A80-B331-84BA-8CEB89ECE64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1994401"/>
            <a:ext cx="6048000" cy="4314323"/>
          </a:xfrm>
        </p:spPr>
        <p:txBody>
          <a:bodyPr tIns="3600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>
                <a:solidFill>
                  <a:schemeClr val="tx1"/>
                </a:solidFill>
              </a:defRPr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3" name="Grafik 2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1E72F3FD-3893-7156-2354-F7619D47C8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D4FC5154-AC26-DD34-F06D-FAE37EF080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6048000" cy="732996"/>
          </a:xfrm>
          <a:noFill/>
        </p:spPr>
        <p:txBody>
          <a:bodyPr tIns="36000" anchor="t" anchorCtr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</p:spTree>
    <p:extLst>
      <p:ext uri="{BB962C8B-B14F-4D97-AF65-F5344CB8AC3E}">
        <p14:creationId xmlns:p14="http://schemas.microsoft.com/office/powerpoint/2010/main" val="40103617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AA71B1A-0DD2-547C-A1C6-169A1D4E7BC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6817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Bildplatzhalter 7">
            <a:extLst>
              <a:ext uri="{FF2B5EF4-FFF2-40B4-BE49-F238E27FC236}">
                <a16:creationId xmlns:a16="http://schemas.microsoft.com/office/drawing/2014/main" id="{CF7B5BF2-7839-D989-37A5-5C0F312964B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17200" y="0"/>
            <a:ext cx="5374800" cy="6858000"/>
          </a:xfrm>
          <a:solidFill>
            <a:schemeClr val="bg1"/>
          </a:solidFill>
        </p:spPr>
        <p:txBody>
          <a:bodyPr/>
          <a:lstStyle/>
          <a:p>
            <a:r>
              <a:rPr lang="de-DE"/>
              <a:t>Bild durch Klicken auf Symbol hinzufügen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de-DE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4" name="Grafik 13" descr="Ein Bild, das Schrift, Logo, Grafiken, Symbol enthält.&#10;&#10;Automatisch generierte Beschreibung">
            <a:extLst>
              <a:ext uri="{FF2B5EF4-FFF2-40B4-BE49-F238E27FC236}">
                <a16:creationId xmlns:a16="http://schemas.microsoft.com/office/drawing/2014/main" id="{9DF0D36B-0EFC-F577-B1CE-10BB2F8610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4403" y="6437743"/>
            <a:ext cx="1112698" cy="347809"/>
          </a:xfrm>
          <a:prstGeom prst="rect">
            <a:avLst/>
          </a:prstGeom>
        </p:spPr>
      </p:pic>
      <p:sp>
        <p:nvSpPr>
          <p:cNvPr id="11" name="Untertitel 2">
            <a:extLst>
              <a:ext uri="{FF2B5EF4-FFF2-40B4-BE49-F238E27FC236}">
                <a16:creationId xmlns:a16="http://schemas.microsoft.com/office/drawing/2014/main" id="{ACB47B3B-7BF3-7E70-B7B1-2320DFFE01B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083279"/>
            <a:ext cx="6048000" cy="911122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chemeClr val="bg1"/>
                </a:solidFill>
                <a:latin typeface="Fira Sans" panose="020B0503050000020004" pitchFamily="34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bearbeite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78C1D16E-1F42-6C1E-FDB5-A96CE52B71E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5939" y="1994401"/>
            <a:ext cx="6048000" cy="4314323"/>
          </a:xfrm>
        </p:spPr>
        <p:txBody>
          <a:bodyPr tIns="36000"/>
          <a:lstStyle>
            <a:lvl1pPr>
              <a:defRPr>
                <a:solidFill>
                  <a:schemeClr val="bg1"/>
                </a:solidFill>
              </a:defRPr>
            </a:lvl1pPr>
            <a:lvl2pPr>
              <a:buClr>
                <a:srgbClr val="8CBE3C"/>
              </a:buClr>
              <a:defRPr>
                <a:solidFill>
                  <a:schemeClr val="bg1"/>
                </a:solidFill>
              </a:defRPr>
            </a:lvl2pPr>
            <a:lvl3pPr>
              <a:buClr>
                <a:srgbClr val="8CBE3C"/>
              </a:buClr>
              <a:defRPr>
                <a:solidFill>
                  <a:schemeClr val="bg1"/>
                </a:solidFill>
              </a:defRPr>
            </a:lvl3pPr>
            <a:lvl4pPr>
              <a:buClr>
                <a:srgbClr val="8CBE3C"/>
              </a:buClr>
              <a:defRPr sz="1200">
                <a:solidFill>
                  <a:schemeClr val="bg1"/>
                </a:solidFill>
              </a:defRPr>
            </a:lvl4pPr>
            <a:lvl5pPr>
              <a:buClr>
                <a:srgbClr val="8CBE3C"/>
              </a:buClr>
              <a:defRPr sz="1200">
                <a:solidFill>
                  <a:schemeClr val="bg1"/>
                </a:solidFill>
              </a:defRPr>
            </a:lvl5pPr>
            <a:lvl6pPr>
              <a:defRPr sz="1200">
                <a:solidFill>
                  <a:schemeClr val="bg1"/>
                </a:solidFill>
              </a:defRPr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pic>
        <p:nvPicPr>
          <p:cNvPr id="18" name="Grafik 17" descr="Ein Bild, das Schrift, Grafiken, Logo, Grafikdesign enthält.&#10;&#10;KI-generierte Inhalte können fehlerhaft sein.">
            <a:extLst>
              <a:ext uri="{FF2B5EF4-FFF2-40B4-BE49-F238E27FC236}">
                <a16:creationId xmlns:a16="http://schemas.microsoft.com/office/drawing/2014/main" id="{0AF30137-1BC9-688C-E517-87ED53F40DB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29" y="6438481"/>
            <a:ext cx="1098836" cy="343476"/>
          </a:xfrm>
          <a:prstGeom prst="rect">
            <a:avLst/>
          </a:prstGeom>
        </p:spPr>
      </p:pic>
      <p:sp>
        <p:nvSpPr>
          <p:cNvPr id="19" name="Titel 1">
            <a:extLst>
              <a:ext uri="{FF2B5EF4-FFF2-40B4-BE49-F238E27FC236}">
                <a16:creationId xmlns:a16="http://schemas.microsoft.com/office/drawing/2014/main" id="{FEB81C2D-7821-BA8F-65A7-171899F960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6048000" cy="732996"/>
          </a:xfrm>
          <a:noFill/>
        </p:spPr>
        <p:txBody>
          <a:bodyPr tIns="36000" anchor="t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</p:spTree>
    <p:extLst>
      <p:ext uri="{BB962C8B-B14F-4D97-AF65-F5344CB8AC3E}">
        <p14:creationId xmlns:p14="http://schemas.microsoft.com/office/powerpoint/2010/main" val="3517644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sfoli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BCDB27-1435-74F9-0458-036790E0B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F4537-6E3F-91BE-671A-A6049629C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35939" y="6497375"/>
            <a:ext cx="540000" cy="184666"/>
          </a:xfrm>
        </p:spPr>
        <p:txBody>
          <a:bodyPr/>
          <a:lstStyle/>
          <a:p>
            <a:fld id="{8665B373-2057-4B8D-80E3-136CDCA2FA24}" type="slidenum">
              <a:rPr lang="de-DE" smtClean="0"/>
              <a:t>‹Nr.›</a:t>
            </a:fld>
            <a:endParaRPr lang="de-DE"/>
          </a:p>
        </p:txBody>
      </p:sp>
      <p:cxnSp>
        <p:nvCxnSpPr>
          <p:cNvPr id="7" name="Gerade Verbindung 28">
            <a:extLst>
              <a:ext uri="{FF2B5EF4-FFF2-40B4-BE49-F238E27FC236}">
                <a16:creationId xmlns:a16="http://schemas.microsoft.com/office/drawing/2014/main" id="{4A72859C-8530-E9E0-30F2-3B77FBE55DCD}"/>
              </a:ext>
            </a:extLst>
          </p:cNvPr>
          <p:cNvCxnSpPr>
            <a:cxnSpLocks/>
          </p:cNvCxnSpPr>
          <p:nvPr userDrawn="1"/>
        </p:nvCxnSpPr>
        <p:spPr>
          <a:xfrm>
            <a:off x="515938" y="3355785"/>
            <a:ext cx="11170540" cy="0"/>
          </a:xfrm>
          <a:prstGeom prst="line">
            <a:avLst/>
          </a:prstGeom>
          <a:ln>
            <a:solidFill>
              <a:srgbClr val="19552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chteck 7">
            <a:extLst>
              <a:ext uri="{FF2B5EF4-FFF2-40B4-BE49-F238E27FC236}">
                <a16:creationId xmlns:a16="http://schemas.microsoft.com/office/drawing/2014/main" id="{47F0FC6D-4E7A-95EA-810B-B22B8E838EB1}"/>
              </a:ext>
            </a:extLst>
          </p:cNvPr>
          <p:cNvSpPr/>
          <p:nvPr userDrawn="1"/>
        </p:nvSpPr>
        <p:spPr>
          <a:xfrm>
            <a:off x="0" y="0"/>
            <a:ext cx="12191999" cy="2207941"/>
          </a:xfrm>
          <a:prstGeom prst="rect">
            <a:avLst/>
          </a:pr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4" name="Oval 23">
            <a:extLst>
              <a:ext uri="{FF2B5EF4-FFF2-40B4-BE49-F238E27FC236}">
                <a16:creationId xmlns:a16="http://schemas.microsoft.com/office/drawing/2014/main" id="{833F02D9-4298-D1FF-7FE1-C41932C8E207}"/>
              </a:ext>
            </a:extLst>
          </p:cNvPr>
          <p:cNvSpPr/>
          <p:nvPr userDrawn="1"/>
        </p:nvSpPr>
        <p:spPr>
          <a:xfrm>
            <a:off x="1306183" y="2980471"/>
            <a:ext cx="747132" cy="747132"/>
          </a:xfrm>
          <a:prstGeom prst="ellipse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5" name="Oval 25">
            <a:extLst>
              <a:ext uri="{FF2B5EF4-FFF2-40B4-BE49-F238E27FC236}">
                <a16:creationId xmlns:a16="http://schemas.microsoft.com/office/drawing/2014/main" id="{B6537CC7-D539-7D4B-BDCA-772FC67F0042}"/>
              </a:ext>
            </a:extLst>
          </p:cNvPr>
          <p:cNvSpPr/>
          <p:nvPr userDrawn="1"/>
        </p:nvSpPr>
        <p:spPr>
          <a:xfrm>
            <a:off x="7194027" y="2980471"/>
            <a:ext cx="747132" cy="747132"/>
          </a:xfrm>
          <a:prstGeom prst="ellipse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Oval 26">
            <a:extLst>
              <a:ext uri="{FF2B5EF4-FFF2-40B4-BE49-F238E27FC236}">
                <a16:creationId xmlns:a16="http://schemas.microsoft.com/office/drawing/2014/main" id="{4F0B0B22-8726-BD17-1F78-3CEA1B7B728F}"/>
              </a:ext>
            </a:extLst>
          </p:cNvPr>
          <p:cNvSpPr/>
          <p:nvPr userDrawn="1"/>
        </p:nvSpPr>
        <p:spPr>
          <a:xfrm>
            <a:off x="10137949" y="2980471"/>
            <a:ext cx="747132" cy="747132"/>
          </a:xfrm>
          <a:prstGeom prst="ellipse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0" name="Oval 24">
            <a:extLst>
              <a:ext uri="{FF2B5EF4-FFF2-40B4-BE49-F238E27FC236}">
                <a16:creationId xmlns:a16="http://schemas.microsoft.com/office/drawing/2014/main" id="{4E281BDC-F91C-F414-2972-157E3EAF0568}"/>
              </a:ext>
            </a:extLst>
          </p:cNvPr>
          <p:cNvSpPr/>
          <p:nvPr userDrawn="1"/>
        </p:nvSpPr>
        <p:spPr>
          <a:xfrm>
            <a:off x="4250105" y="2980471"/>
            <a:ext cx="747132" cy="747132"/>
          </a:xfrm>
          <a:prstGeom prst="ellipse">
            <a:avLst/>
          </a:prstGeom>
          <a:solidFill>
            <a:srgbClr val="0544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6" name="Textplatzhalter 11">
            <a:extLst>
              <a:ext uri="{FF2B5EF4-FFF2-40B4-BE49-F238E27FC236}">
                <a16:creationId xmlns:a16="http://schemas.microsoft.com/office/drawing/2014/main" id="{0182FC28-C198-4AEE-6DF3-2A269334DF8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339931" y="4711330"/>
            <a:ext cx="2599200" cy="1597395"/>
          </a:xfrm>
        </p:spPr>
        <p:txBody>
          <a:bodyPr lIns="324000" rIns="324000" bIns="180000"/>
          <a:lstStyle>
            <a:lvl1pPr algn="ctr">
              <a:defRPr/>
            </a:lvl1pPr>
            <a:lvl2pPr algn="ctr">
              <a:buClr>
                <a:srgbClr val="A5C800"/>
              </a:buClr>
              <a:defRPr/>
            </a:lvl2pPr>
            <a:lvl3pPr algn="ctr">
              <a:buClr>
                <a:srgbClr val="A5C800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7" name="Textplatzhalter 11">
            <a:extLst>
              <a:ext uri="{FF2B5EF4-FFF2-40B4-BE49-F238E27FC236}">
                <a16:creationId xmlns:a16="http://schemas.microsoft.com/office/drawing/2014/main" id="{154BF766-7F72-CA24-20AB-6A702FB650B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39404" y="4304556"/>
            <a:ext cx="2599200" cy="406774"/>
          </a:xfrm>
        </p:spPr>
        <p:txBody>
          <a:bodyPr lIns="324000" rIns="324000"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28" name="Textplatzhalter 11">
            <a:extLst>
              <a:ext uri="{FF2B5EF4-FFF2-40B4-BE49-F238E27FC236}">
                <a16:creationId xmlns:a16="http://schemas.microsoft.com/office/drawing/2014/main" id="{5612F2CA-D8A5-08BC-7CE5-E6E30D50250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48437" y="3089586"/>
            <a:ext cx="748800" cy="748800"/>
          </a:xfrm>
        </p:spPr>
        <p:txBody>
          <a:bodyPr lIns="324000" rIns="324000" anchor="t" anchorCtr="0"/>
          <a:lstStyle>
            <a:lvl1pPr algn="ctr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</a:t>
            </a:r>
          </a:p>
        </p:txBody>
      </p:sp>
      <p:sp>
        <p:nvSpPr>
          <p:cNvPr id="29" name="Textplatzhalter 11">
            <a:extLst>
              <a:ext uri="{FF2B5EF4-FFF2-40B4-BE49-F238E27FC236}">
                <a16:creationId xmlns:a16="http://schemas.microsoft.com/office/drawing/2014/main" id="{4038228D-D8A2-AC79-FE3B-6C0BD67F21A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192359" y="3089586"/>
            <a:ext cx="748800" cy="748800"/>
          </a:xfrm>
        </p:spPr>
        <p:txBody>
          <a:bodyPr lIns="324000" rIns="324000" anchor="t" anchorCtr="0"/>
          <a:lstStyle>
            <a:lvl1pPr algn="ctr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</a:t>
            </a:r>
          </a:p>
        </p:txBody>
      </p:sp>
      <p:sp>
        <p:nvSpPr>
          <p:cNvPr id="30" name="Textplatzhalter 11">
            <a:extLst>
              <a:ext uri="{FF2B5EF4-FFF2-40B4-BE49-F238E27FC236}">
                <a16:creationId xmlns:a16="http://schemas.microsoft.com/office/drawing/2014/main" id="{1F8C311B-1973-337A-6073-A3C8304EE15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0136281" y="3089586"/>
            <a:ext cx="748800" cy="748800"/>
          </a:xfrm>
        </p:spPr>
        <p:txBody>
          <a:bodyPr lIns="324000" rIns="324000" anchor="t" anchorCtr="0"/>
          <a:lstStyle>
            <a:lvl1pPr algn="ctr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</a:t>
            </a:r>
          </a:p>
        </p:txBody>
      </p:sp>
      <p:sp>
        <p:nvSpPr>
          <p:cNvPr id="32" name="Textplatzhalter 11">
            <a:extLst>
              <a:ext uri="{FF2B5EF4-FFF2-40B4-BE49-F238E27FC236}">
                <a16:creationId xmlns:a16="http://schemas.microsoft.com/office/drawing/2014/main" id="{9583D6DC-9FCC-1BA7-0090-972A36BDB60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252661" y="4711330"/>
            <a:ext cx="2599200" cy="1597395"/>
          </a:xfrm>
        </p:spPr>
        <p:txBody>
          <a:bodyPr lIns="324000" rIns="324000" bIns="180000"/>
          <a:lstStyle>
            <a:lvl1pPr algn="ctr">
              <a:defRPr/>
            </a:lvl1pPr>
            <a:lvl2pPr algn="ctr">
              <a:buClr>
                <a:srgbClr val="8CBE3C"/>
              </a:buClr>
              <a:defRPr/>
            </a:lvl2pPr>
            <a:lvl3pPr algn="ctr">
              <a:buClr>
                <a:srgbClr val="8CBE3C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3" name="Textplatzhalter 11">
            <a:extLst>
              <a:ext uri="{FF2B5EF4-FFF2-40B4-BE49-F238E27FC236}">
                <a16:creationId xmlns:a16="http://schemas.microsoft.com/office/drawing/2014/main" id="{5F9BD556-B790-504A-887C-27CBC115B16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252134" y="4304556"/>
            <a:ext cx="2599200" cy="406774"/>
          </a:xfrm>
        </p:spPr>
        <p:txBody>
          <a:bodyPr lIns="324000" rIns="324000"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4" name="Textplatzhalter 11">
            <a:extLst>
              <a:ext uri="{FF2B5EF4-FFF2-40B4-BE49-F238E27FC236}">
                <a16:creationId xmlns:a16="http://schemas.microsoft.com/office/drawing/2014/main" id="{1B53D158-42D9-8D47-43F9-3355454FDD3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076739" y="4711330"/>
            <a:ext cx="2599200" cy="1597395"/>
          </a:xfrm>
        </p:spPr>
        <p:txBody>
          <a:bodyPr lIns="324000" rIns="324000" bIns="180000"/>
          <a:lstStyle>
            <a:lvl1pPr algn="ctr">
              <a:defRPr/>
            </a:lvl1pPr>
            <a:lvl2pPr algn="ctr">
              <a:buClr>
                <a:srgbClr val="A5C800"/>
              </a:buClr>
              <a:defRPr/>
            </a:lvl2pPr>
            <a:lvl3pPr algn="ctr">
              <a:buClr>
                <a:srgbClr val="A5C800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6" name="Textplatzhalter 11">
            <a:extLst>
              <a:ext uri="{FF2B5EF4-FFF2-40B4-BE49-F238E27FC236}">
                <a16:creationId xmlns:a16="http://schemas.microsoft.com/office/drawing/2014/main" id="{0A41865C-5973-A35F-F910-88957BD4DB4F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15939" y="4711330"/>
            <a:ext cx="2599200" cy="1597395"/>
          </a:xfrm>
        </p:spPr>
        <p:txBody>
          <a:bodyPr lIns="324000" rIns="324000" bIns="180000"/>
          <a:lstStyle>
            <a:lvl1pPr algn="ctr">
              <a:defRPr/>
            </a:lvl1pPr>
            <a:lvl2pPr algn="ctr">
              <a:buClr>
                <a:srgbClr val="A5C82D"/>
              </a:buClr>
              <a:defRPr/>
            </a:lvl2pPr>
            <a:lvl3pPr algn="ctr">
              <a:buClr>
                <a:srgbClr val="A5C82D"/>
              </a:buClr>
              <a:defRPr/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Text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37" name="Textplatzhalter 11">
            <a:extLst>
              <a:ext uri="{FF2B5EF4-FFF2-40B4-BE49-F238E27FC236}">
                <a16:creationId xmlns:a16="http://schemas.microsoft.com/office/drawing/2014/main" id="{81E359A6-FBCD-07E9-00FD-3ABB5CE7B78C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15412" y="4304556"/>
            <a:ext cx="2599200" cy="406774"/>
          </a:xfrm>
        </p:spPr>
        <p:txBody>
          <a:bodyPr lIns="324000" rIns="324000"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38" name="Textplatzhalter 11">
            <a:extLst>
              <a:ext uri="{FF2B5EF4-FFF2-40B4-BE49-F238E27FC236}">
                <a16:creationId xmlns:a16="http://schemas.microsoft.com/office/drawing/2014/main" id="{7EE21224-5DCC-1E4B-0650-200311EFC73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76739" y="4304556"/>
            <a:ext cx="2599200" cy="406774"/>
          </a:xfrm>
        </p:spPr>
        <p:txBody>
          <a:bodyPr lIns="324000" rIns="324000"/>
          <a:lstStyle>
            <a:lvl1pPr algn="ctr">
              <a:lnSpc>
                <a:spcPct val="90000"/>
              </a:lnSpc>
              <a:spcAft>
                <a:spcPts val="0"/>
              </a:spcAft>
              <a:defRPr sz="1600" b="1">
                <a:solidFill>
                  <a:srgbClr val="054400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Titel bearbeiten</a:t>
            </a:r>
          </a:p>
        </p:txBody>
      </p:sp>
      <p:sp>
        <p:nvSpPr>
          <p:cNvPr id="40" name="Titel 1">
            <a:extLst>
              <a:ext uri="{FF2B5EF4-FFF2-40B4-BE49-F238E27FC236}">
                <a16:creationId xmlns:a16="http://schemas.microsoft.com/office/drawing/2014/main" id="{E979E979-5519-17F5-AF26-7D74D8A611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9" y="333375"/>
            <a:ext cx="7272336" cy="732996"/>
          </a:xfrm>
          <a:noFill/>
        </p:spPr>
        <p:txBody>
          <a:bodyPr tIns="36000" anchor="t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bearbeiten</a:t>
            </a:r>
          </a:p>
        </p:txBody>
      </p:sp>
      <p:sp>
        <p:nvSpPr>
          <p:cNvPr id="41" name="Untertitel 2">
            <a:extLst>
              <a:ext uri="{FF2B5EF4-FFF2-40B4-BE49-F238E27FC236}">
                <a16:creationId xmlns:a16="http://schemas.microsoft.com/office/drawing/2014/main" id="{9B6EC5F5-014F-7149-BE89-CFF861747A9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9" y="1083278"/>
            <a:ext cx="7272000" cy="1124663"/>
          </a:xfrm>
        </p:spPr>
        <p:txBody>
          <a:bodyPr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lang="de-DE" sz="5000" b="0" kern="1200" dirty="0">
                <a:solidFill>
                  <a:schemeClr val="bg1"/>
                </a:solidFill>
                <a:latin typeface="Fira Sans" panose="020B0503050000020004" pitchFamily="34" charset="0"/>
                <a:ea typeface="+mj-ea"/>
                <a:cs typeface="+mj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/>
              <a:t>Untertitel bearbeiten</a:t>
            </a:r>
          </a:p>
        </p:txBody>
      </p:sp>
      <p:sp>
        <p:nvSpPr>
          <p:cNvPr id="42" name="Textplatzhalter 11">
            <a:extLst>
              <a:ext uri="{FF2B5EF4-FFF2-40B4-BE49-F238E27FC236}">
                <a16:creationId xmlns:a16="http://schemas.microsoft.com/office/drawing/2014/main" id="{9737F3A7-BEA0-E92D-224E-BC0312C2B57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256252" y="333375"/>
            <a:ext cx="3419687" cy="1874564"/>
          </a:xfrm>
        </p:spPr>
        <p:txBody>
          <a:bodyPr lIns="108000" tIns="72000" rIns="108000" bIns="72000"/>
          <a:lstStyle>
            <a:lvl1pPr algn="l">
              <a:defRPr>
                <a:solidFill>
                  <a:srgbClr val="054400"/>
                </a:solidFill>
              </a:defRPr>
            </a:lvl1pPr>
            <a:lvl2pPr algn="l">
              <a:buClr>
                <a:srgbClr val="054400"/>
              </a:buClr>
              <a:defRPr>
                <a:solidFill>
                  <a:srgbClr val="054400"/>
                </a:solidFill>
              </a:defRPr>
            </a:lvl2pPr>
            <a:lvl3pPr algn="l">
              <a:buClr>
                <a:srgbClr val="054400"/>
              </a:buClr>
              <a:defRPr>
                <a:solidFill>
                  <a:srgbClr val="054400"/>
                </a:solidFill>
              </a:defRPr>
            </a:lvl3pPr>
            <a:lvl4pPr algn="ctr">
              <a:defRPr/>
            </a:lvl4pPr>
            <a:lvl5pPr algn="ctr">
              <a:buClr>
                <a:schemeClr val="bg1"/>
              </a:buClr>
              <a:defRPr/>
            </a:lvl5pPr>
            <a:lvl6pPr marL="457200" indent="0">
              <a:buClr>
                <a:schemeClr val="bg1"/>
              </a:buClr>
              <a:buNone/>
              <a:defRPr/>
            </a:lvl6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4" name="Textplatzhalter 11">
            <a:extLst>
              <a:ext uri="{FF2B5EF4-FFF2-40B4-BE49-F238E27FC236}">
                <a16:creationId xmlns:a16="http://schemas.microsoft.com/office/drawing/2014/main" id="{D339EEA2-8BB3-CCDC-F99A-12E420D9113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305349" y="3089586"/>
            <a:ext cx="748800" cy="748800"/>
          </a:xfrm>
        </p:spPr>
        <p:txBody>
          <a:bodyPr lIns="324000" rIns="324000" anchor="t" anchorCtr="0"/>
          <a:lstStyle>
            <a:lvl1pPr algn="ctr">
              <a:lnSpc>
                <a:spcPct val="10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de-DE" dirty="0"/>
              <a:t>0</a:t>
            </a:r>
          </a:p>
        </p:txBody>
      </p:sp>
      <p:pic>
        <p:nvPicPr>
          <p:cNvPr id="11" name="Grafik 10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7F750F17-A28B-9236-B4A1-CD25E37967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301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fol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55BA024A-C835-2C93-365E-A24F7B106E13}"/>
              </a:ext>
            </a:extLst>
          </p:cNvPr>
          <p:cNvSpPr/>
          <p:nvPr userDrawn="1"/>
        </p:nvSpPr>
        <p:spPr>
          <a:xfrm rot="-300000">
            <a:off x="-212827" y="920829"/>
            <a:ext cx="12710268" cy="6454124"/>
          </a:xfrm>
          <a:custGeom>
            <a:avLst/>
            <a:gdLst>
              <a:gd name="connsiteX0" fmla="*/ 12710268 w 12710268"/>
              <a:gd name="connsiteY0" fmla="*/ 0 h 6454124"/>
              <a:gd name="connsiteX1" fmla="*/ 12145606 w 12710268"/>
              <a:gd name="connsiteY1" fmla="*/ 6454124 h 6454124"/>
              <a:gd name="connsiteX2" fmla="*/ 0 w 12710268"/>
              <a:gd name="connsiteY2" fmla="*/ 5391521 h 6454124"/>
              <a:gd name="connsiteX3" fmla="*/ 471697 w 12710268"/>
              <a:gd name="connsiteY3" fmla="*/ 0 h 6454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10268" h="6454124">
                <a:moveTo>
                  <a:pt x="12710268" y="0"/>
                </a:moveTo>
                <a:lnTo>
                  <a:pt x="12145606" y="6454124"/>
                </a:lnTo>
                <a:lnTo>
                  <a:pt x="0" y="5391521"/>
                </a:lnTo>
                <a:lnTo>
                  <a:pt x="471697" y="0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CC2521F-8AF6-7A37-AB3C-D1C4358470B6}"/>
              </a:ext>
            </a:extLst>
          </p:cNvPr>
          <p:cNvSpPr txBox="1"/>
          <p:nvPr userDrawn="1"/>
        </p:nvSpPr>
        <p:spPr>
          <a:xfrm>
            <a:off x="527270" y="4920044"/>
            <a:ext cx="7347744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000" b="1" dirty="0">
                <a:solidFill>
                  <a:schemeClr val="bg1"/>
                </a:solidFill>
                <a:latin typeface="Fira Sans" panose="020B0503050000020004" pitchFamily="34" charset="0"/>
              </a:rPr>
              <a:t>Vielen Dank!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3E4ED1A-635A-5C1C-93CF-548234F794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4007" y="13832"/>
            <a:ext cx="3635722" cy="1308945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F26E5E8E-9F14-4829-FD17-27D714057EF5}"/>
              </a:ext>
            </a:extLst>
          </p:cNvPr>
          <p:cNvSpPr/>
          <p:nvPr userDrawn="1"/>
        </p:nvSpPr>
        <p:spPr>
          <a:xfrm>
            <a:off x="1315539" y="791184"/>
            <a:ext cx="2613389" cy="239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240010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lussfol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55BA024A-C835-2C93-365E-A24F7B106E13}"/>
              </a:ext>
            </a:extLst>
          </p:cNvPr>
          <p:cNvSpPr/>
          <p:nvPr userDrawn="1"/>
        </p:nvSpPr>
        <p:spPr>
          <a:xfrm rot="-300000">
            <a:off x="-212827" y="920829"/>
            <a:ext cx="12710268" cy="6454124"/>
          </a:xfrm>
          <a:custGeom>
            <a:avLst/>
            <a:gdLst>
              <a:gd name="connsiteX0" fmla="*/ 12710268 w 12710268"/>
              <a:gd name="connsiteY0" fmla="*/ 0 h 6454124"/>
              <a:gd name="connsiteX1" fmla="*/ 12145606 w 12710268"/>
              <a:gd name="connsiteY1" fmla="*/ 6454124 h 6454124"/>
              <a:gd name="connsiteX2" fmla="*/ 0 w 12710268"/>
              <a:gd name="connsiteY2" fmla="*/ 5391521 h 6454124"/>
              <a:gd name="connsiteX3" fmla="*/ 471697 w 12710268"/>
              <a:gd name="connsiteY3" fmla="*/ 0 h 6454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10268" h="6454124">
                <a:moveTo>
                  <a:pt x="12710268" y="0"/>
                </a:moveTo>
                <a:lnTo>
                  <a:pt x="12145606" y="6454124"/>
                </a:lnTo>
                <a:lnTo>
                  <a:pt x="0" y="5391521"/>
                </a:lnTo>
                <a:lnTo>
                  <a:pt x="471697" y="0"/>
                </a:lnTo>
                <a:close/>
              </a:path>
            </a:pathLst>
          </a:custGeom>
          <a:solidFill>
            <a:srgbClr val="8CBE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B94BCEA-8829-564E-FA64-7F02C3EC468E}"/>
              </a:ext>
            </a:extLst>
          </p:cNvPr>
          <p:cNvSpPr txBox="1"/>
          <p:nvPr userDrawn="1"/>
        </p:nvSpPr>
        <p:spPr>
          <a:xfrm>
            <a:off x="527270" y="4920044"/>
            <a:ext cx="7347744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0000" b="1" dirty="0">
                <a:solidFill>
                  <a:schemeClr val="bg1"/>
                </a:solidFill>
                <a:latin typeface="Fira Sans" panose="020B0503050000020004" pitchFamily="34" charset="0"/>
              </a:rPr>
              <a:t>Vielen Dank!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0208CA77-4DCB-AF6E-0A59-619DC89B183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84007" y="13832"/>
            <a:ext cx="3635722" cy="130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309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ECEA17B6-6DCE-85DA-AE26-DD7658641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  <a:prstGeom prst="rect">
            <a:avLst/>
          </a:prstGeom>
          <a:solidFill>
            <a:schemeClr val="bg1"/>
          </a:solidFill>
        </p:spPr>
        <p:txBody>
          <a:bodyPr vert="horz" lIns="0" tIns="198000" rIns="0" bIns="0" rtlCol="0" anchor="t" anchorCtr="0">
            <a:noAutofit/>
          </a:bodyPr>
          <a:lstStyle/>
          <a:p>
            <a:r>
              <a:rPr lang="de-DE" dirty="0"/>
              <a:t>Titel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0E5C8B3-A0D1-031C-AF49-E1FCD2712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9" y="2033055"/>
            <a:ext cx="11160000" cy="4275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D4F08A0-A14F-4B01-B206-B99AA39BFB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935412" y="6497375"/>
            <a:ext cx="2160587" cy="18466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200">
                <a:solidFill>
                  <a:schemeClr val="tx1"/>
                </a:solidFill>
                <a:latin typeface="Fira Sans" panose="020B0503050000020004" pitchFamily="34" charset="0"/>
              </a:defRPr>
            </a:lvl1pPr>
          </a:lstStyle>
          <a:p>
            <a:fld id="{9EE2BEFE-7AC2-4BC4-9355-9D2D4B42184A}" type="datetime1">
              <a:rPr lang="de-DE" smtClean="0"/>
              <a:pPr/>
              <a:t>27.03.2026</a:t>
            </a:fld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EDA855-9555-677A-A1F1-EADC0DEEF3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04506" y="6497375"/>
            <a:ext cx="4224855" cy="18466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Fira Sans" panose="020B0503050000020004" pitchFamily="34" charset="0"/>
              </a:defRPr>
            </a:lvl1pPr>
          </a:lstStyle>
          <a:p>
            <a:r>
              <a:rPr lang="de-DE" dirty="0"/>
              <a:t>Titel der Präsentation Fußzeile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5D5560B-E14B-C550-4B3C-EF9A439717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5939" y="6497375"/>
            <a:ext cx="540000" cy="18466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1200">
                <a:solidFill>
                  <a:schemeClr val="tx1"/>
                </a:solidFill>
                <a:latin typeface="Fira Sans" panose="020B0503050000020004" pitchFamily="34" charset="0"/>
              </a:defRPr>
            </a:lvl1pPr>
          </a:lstStyle>
          <a:p>
            <a:fld id="{8665B373-2057-4B8D-80E3-136CDCA2FA24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7" name="Grafik 6" descr="Ein Bild, das Logo, Symbol, Grafiken, Emblem enthält.&#10;&#10;Automatisch generierte Beschreibung">
            <a:extLst>
              <a:ext uri="{FF2B5EF4-FFF2-40B4-BE49-F238E27FC236}">
                <a16:creationId xmlns:a16="http://schemas.microsoft.com/office/drawing/2014/main" id="{C293D9AD-A503-A1D8-C20F-2A1B18344E80}"/>
              </a:ext>
            </a:extLst>
          </p:cNvPr>
          <p:cNvPicPr>
            <a:picLocks noChangeAspect="1"/>
          </p:cNvPicPr>
          <p:nvPr userDrawn="1"/>
        </p:nvPicPr>
        <p:blipFill>
          <a:blip r:embed="rId29"/>
          <a:stretch>
            <a:fillRect/>
          </a:stretch>
        </p:blipFill>
        <p:spPr>
          <a:xfrm>
            <a:off x="414403" y="6437743"/>
            <a:ext cx="1099186" cy="343587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93816E9A-D75A-7011-1B38-4B168F00B5CB}"/>
              </a:ext>
            </a:extLst>
          </p:cNvPr>
          <p:cNvSpPr/>
          <p:nvPr userDrawn="1"/>
        </p:nvSpPr>
        <p:spPr>
          <a:xfrm>
            <a:off x="0" y="6308725"/>
            <a:ext cx="1565113" cy="5492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9" name="Grafik 8" descr="Ein Bild, das Grafiken, Logo, Schrift, Grafikdesign enthält.&#10;&#10;KI-generierte Inhalte können fehlerhaft sein.">
            <a:extLst>
              <a:ext uri="{FF2B5EF4-FFF2-40B4-BE49-F238E27FC236}">
                <a16:creationId xmlns:a16="http://schemas.microsoft.com/office/drawing/2014/main" id="{A6A5282C-08F4-CE77-756B-120465AE93F2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45" y="6439277"/>
            <a:ext cx="1098507" cy="3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6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49" r:id="rId3"/>
    <p:sldLayoutId id="2147483679" r:id="rId4"/>
    <p:sldLayoutId id="2147483672" r:id="rId5"/>
    <p:sldLayoutId id="2147483682" r:id="rId6"/>
    <p:sldLayoutId id="2147483671" r:id="rId7"/>
    <p:sldLayoutId id="2147483683" r:id="rId8"/>
    <p:sldLayoutId id="2147483654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8" r:id="rId16"/>
    <p:sldLayoutId id="2147483669" r:id="rId17"/>
    <p:sldLayoutId id="2147483670" r:id="rId18"/>
    <p:sldLayoutId id="2147483655" r:id="rId19"/>
    <p:sldLayoutId id="2147483674" r:id="rId20"/>
    <p:sldLayoutId id="2147483678" r:id="rId21"/>
    <p:sldLayoutId id="2147483684" r:id="rId22"/>
    <p:sldLayoutId id="2147483676" r:id="rId23"/>
    <p:sldLayoutId id="2147483675" r:id="rId24"/>
    <p:sldLayoutId id="2147483673" r:id="rId25"/>
    <p:sldLayoutId id="2147483666" r:id="rId26"/>
    <p:sldLayoutId id="2147483667" r:id="rId2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1" kern="1200">
          <a:solidFill>
            <a:srgbClr val="054400"/>
          </a:solidFill>
          <a:latin typeface="Fira Sans" panose="020B05030500000200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FontTx/>
        <a:buNone/>
        <a:defRPr sz="14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1pPr>
      <a:lvl2pPr marL="284400" indent="-28440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Clr>
          <a:srgbClr val="8CBE3C"/>
        </a:buClr>
        <a:buSzPct val="150000"/>
        <a:buFont typeface="Corbel" panose="020B0503020204020204" pitchFamily="34" charset="0"/>
        <a:buChar char="•"/>
        <a:defRPr sz="14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2pPr>
      <a:lvl3pPr marL="741600" indent="-28440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Clr>
          <a:srgbClr val="8CBE3C"/>
        </a:buClr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3pPr>
      <a:lvl4pPr marL="0" indent="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Clr>
          <a:srgbClr val="8CBE3C"/>
        </a:buClr>
        <a:buFontTx/>
        <a:buNone/>
        <a:defRPr sz="12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4pPr>
      <a:lvl5pPr marL="284400" indent="-28440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Clr>
          <a:srgbClr val="8CBE3C"/>
        </a:buClr>
        <a:buSzPct val="15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5pPr>
      <a:lvl6pPr marL="741600" indent="-284400" algn="l" defTabSz="914400" rtl="0" eaLnBrk="1" latinLnBrk="0" hangingPunct="1">
        <a:lnSpc>
          <a:spcPts val="2000"/>
        </a:lnSpc>
        <a:spcBef>
          <a:spcPts val="0"/>
        </a:spcBef>
        <a:spcAft>
          <a:spcPts val="1000"/>
        </a:spcAft>
        <a:buClr>
          <a:srgbClr val="8CBE3C"/>
        </a:buClr>
        <a:buFont typeface="Courier New" panose="02070309020205020404" pitchFamily="49" charset="0"/>
        <a:buChar char="o"/>
        <a:defRPr sz="1200" kern="1200">
          <a:solidFill>
            <a:schemeClr val="tx1"/>
          </a:solidFill>
          <a:latin typeface="Fira Sans" panose="020B0503050000020004" pitchFamily="34" charset="0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0" userDrawn="1">
          <p15:clr>
            <a:srgbClr val="F26B43"/>
          </p15:clr>
        </p15:guide>
        <p15:guide id="2" pos="325" userDrawn="1">
          <p15:clr>
            <a:srgbClr val="F26B43"/>
          </p15:clr>
        </p15:guide>
        <p15:guide id="3" pos="7355" userDrawn="1">
          <p15:clr>
            <a:srgbClr val="F26B43"/>
          </p15:clr>
        </p15:guide>
        <p15:guide id="4" pos="2479" userDrawn="1">
          <p15:clr>
            <a:srgbClr val="F26B43"/>
          </p15:clr>
        </p15:guide>
        <p15:guide id="5" pos="5201" userDrawn="1">
          <p15:clr>
            <a:srgbClr val="F26B43"/>
          </p15:clr>
        </p15:guide>
        <p15:guide id="6" pos="2774" userDrawn="1">
          <p15:clr>
            <a:srgbClr val="F26B43"/>
          </p15:clr>
        </p15:guide>
        <p15:guide id="7" pos="4906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3704" userDrawn="1">
          <p15:clr>
            <a:srgbClr val="F26B43"/>
          </p15:clr>
        </p15:guide>
        <p15:guide id="10" pos="3976" userDrawn="1">
          <p15:clr>
            <a:srgbClr val="F26B43"/>
          </p15:clr>
        </p15:guide>
        <p15:guide id="11" orient="horz" pos="346" userDrawn="1">
          <p15:clr>
            <a:srgbClr val="F26B43"/>
          </p15:clr>
        </p15:guide>
        <p15:guide id="12" orient="horz" pos="3974" userDrawn="1">
          <p15:clr>
            <a:srgbClr val="F26B43"/>
          </p15:clr>
        </p15:guide>
        <p15:guide id="13" orient="horz" pos="4088" userDrawn="1">
          <p15:clr>
            <a:srgbClr val="F26B43"/>
          </p15:clr>
        </p15:guide>
        <p15:guide id="14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06C40-F162-D3ED-AFFB-FDAF2B4018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D79FABE-ABCC-785C-8527-0B3761A6B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260D5541-080E-416F-BE9F-5343485A2F6E}" type="datetime1">
              <a:rPr lang="de-DE" smtClean="0"/>
              <a:pPr algn="r"/>
              <a:t>27.03.2026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21030EAC-DC14-371E-21C0-990D163C8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Überschrift</a:t>
            </a:r>
          </a:p>
        </p:txBody>
      </p:sp>
      <p:sp>
        <p:nvSpPr>
          <p:cNvPr id="14" name="Textplatzhalter 2">
            <a:extLst>
              <a:ext uri="{FF2B5EF4-FFF2-40B4-BE49-F238E27FC236}">
                <a16:creationId xmlns:a16="http://schemas.microsoft.com/office/drawing/2014/main" id="{8FAC5DC8-24F2-1423-9C22-4979F9BB510B}"/>
              </a:ext>
            </a:extLst>
          </p:cNvPr>
          <p:cNvSpPr txBox="1">
            <a:spLocks/>
          </p:cNvSpPr>
          <p:nvPr/>
        </p:nvSpPr>
        <p:spPr>
          <a:xfrm>
            <a:off x="515938" y="3628798"/>
            <a:ext cx="7740649" cy="169669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1pPr>
            <a:lvl2pPr marL="2844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SzPct val="150000"/>
              <a:buFont typeface="Corbel" panose="020B0503020204020204" pitchFamily="34" charset="0"/>
              <a:buChar char="•"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2pPr>
            <a:lvl3pPr marL="7416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4pPr>
            <a:lvl5pPr marL="2844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SzPct val="15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5pPr>
            <a:lvl6pPr marL="7416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Font typeface="Courier New" panose="02070309020205020404" pitchFamily="49" charset="0"/>
              <a:buChar char="o"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>
                <a:solidFill>
                  <a:srgbClr val="054400"/>
                </a:solidFill>
                <a:ea typeface="Helvetica Neue Thin" panose="020B0403020202020204" pitchFamily="34" charset="0"/>
                <a:cs typeface="Tahoma" panose="020B0604030504040204" pitchFamily="34" charset="0"/>
              </a:rPr>
              <a:t>Unterüberschrift steht hier</a:t>
            </a:r>
            <a:endParaRPr lang="de-DE" sz="3000" dirty="0">
              <a:solidFill>
                <a:srgbClr val="054400"/>
              </a:solidFill>
              <a:ea typeface="Helvetica Neue Thin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063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22A9D-9A2A-51E2-C6CA-7A61716E1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144B74B-53C3-4BB7-265C-931FED4843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15352" y="6497375"/>
            <a:ext cx="2160587" cy="184666"/>
          </a:xfrm>
        </p:spPr>
        <p:txBody>
          <a:bodyPr/>
          <a:lstStyle/>
          <a:p>
            <a:pPr algn="r"/>
            <a:fld id="{260D5541-080E-416F-BE9F-5343485A2F6E}" type="datetime1">
              <a:rPr lang="de-DE" smtClean="0"/>
              <a:pPr algn="r"/>
              <a:t>27.03.2026</a:t>
            </a:fld>
            <a:endParaRPr lang="de-DE" dirty="0"/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A0117055-006D-FC70-4A53-CA8DDBD9B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1828798"/>
            <a:ext cx="7740650" cy="1800000"/>
          </a:xfrm>
          <a:noFill/>
        </p:spPr>
        <p:txBody>
          <a:bodyPr/>
          <a:lstStyle/>
          <a:p>
            <a:r>
              <a:rPr lang="de-DE" dirty="0">
                <a:solidFill>
                  <a:srgbClr val="054400"/>
                </a:solidFill>
                <a:latin typeface="Fira Sans" panose="020B0503050000020004" pitchFamily="34" charset="0"/>
              </a:rPr>
              <a:t>Überschrift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6BB3E04-C330-2E48-47E3-CE50127059E1}"/>
              </a:ext>
            </a:extLst>
          </p:cNvPr>
          <p:cNvSpPr txBox="1">
            <a:spLocks/>
          </p:cNvSpPr>
          <p:nvPr/>
        </p:nvSpPr>
        <p:spPr>
          <a:xfrm>
            <a:off x="515938" y="3628798"/>
            <a:ext cx="7740649" cy="169669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1pPr>
            <a:lvl2pPr marL="2844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SzPct val="150000"/>
              <a:buFont typeface="Corbel" panose="020B0503020204020204" pitchFamily="34" charset="0"/>
              <a:buChar char="•"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2pPr>
            <a:lvl3pPr marL="7416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4pPr>
            <a:lvl5pPr marL="2844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SzPct val="15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5pPr>
            <a:lvl6pPr marL="741600" indent="-28440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Clr>
                <a:srgbClr val="A5C800"/>
              </a:buClr>
              <a:buFont typeface="Courier New" panose="02070309020205020404" pitchFamily="49" charset="0"/>
              <a:buChar char="o"/>
              <a:defRPr sz="1200" kern="1200">
                <a:solidFill>
                  <a:schemeClr val="tx1"/>
                </a:solidFill>
                <a:latin typeface="Fira Sans" panose="020B0503050000020004" pitchFamily="34" charset="0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3000" dirty="0">
                <a:solidFill>
                  <a:srgbClr val="054400"/>
                </a:solidFill>
                <a:ea typeface="Helvetica Neue Thin" panose="020B0403020202020204" pitchFamily="34" charset="0"/>
                <a:cs typeface="Tahoma" panose="020B0604030504040204" pitchFamily="34" charset="0"/>
              </a:rPr>
              <a:t>Unterüberschrift steht hier</a:t>
            </a:r>
            <a:endParaRPr lang="de-DE" sz="3000" dirty="0">
              <a:solidFill>
                <a:srgbClr val="054400"/>
              </a:solidFill>
              <a:ea typeface="Helvetica Neue Thin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154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941D3A73-7D91-E674-3C5B-1E63080729C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94169" y="5869055"/>
            <a:ext cx="5081893" cy="745200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E13CC5A-9DE0-94C1-DFF5-3F4CBA7E6D9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880101" y="5685902"/>
            <a:ext cx="714069" cy="444862"/>
          </a:xfrm>
        </p:spPr>
        <p:txBody>
          <a:bodyPr/>
          <a:lstStyle/>
          <a:p>
            <a:r>
              <a:rPr lang="de-DE" dirty="0"/>
              <a:t>06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F3BC9C6-688A-5ED4-7EA9-E01FDAE867E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594169" y="3617583"/>
            <a:ext cx="5081893" cy="745826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42CAF2C-5A4D-0FA1-EF99-DE3E58D7346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880101" y="3434430"/>
            <a:ext cx="714070" cy="444862"/>
          </a:xfrm>
        </p:spPr>
        <p:txBody>
          <a:bodyPr/>
          <a:lstStyle/>
          <a:p>
            <a:r>
              <a:rPr lang="de-DE" dirty="0"/>
              <a:t>03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871587CC-3E35-7F00-63B6-D00C5452FDF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880101" y="2688231"/>
            <a:ext cx="714069" cy="444862"/>
          </a:xfrm>
        </p:spPr>
        <p:txBody>
          <a:bodyPr/>
          <a:lstStyle/>
          <a:p>
            <a:r>
              <a:rPr lang="de-DE" dirty="0"/>
              <a:t>02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1A0218F-BCE1-1252-A983-CD36F46EBBC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594169" y="4368197"/>
            <a:ext cx="5081893" cy="745200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BD53CB56-3B8D-7582-3C3C-E9D7E8D9183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880101" y="4185044"/>
            <a:ext cx="714069" cy="444862"/>
          </a:xfrm>
        </p:spPr>
        <p:txBody>
          <a:bodyPr/>
          <a:lstStyle/>
          <a:p>
            <a:r>
              <a:rPr lang="de-DE" dirty="0"/>
              <a:t>04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38C04E25-2D79-F802-CB4F-B1C1DF4DB29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594169" y="5117429"/>
            <a:ext cx="5081893" cy="745200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D82847CE-45E4-C266-5334-C33A31DB0A9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880101" y="4934276"/>
            <a:ext cx="714069" cy="444862"/>
          </a:xfrm>
        </p:spPr>
        <p:txBody>
          <a:bodyPr/>
          <a:lstStyle/>
          <a:p>
            <a:r>
              <a:rPr lang="de-DE" dirty="0"/>
              <a:t>05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EED83DF3-955E-6011-F92E-9E7FC17AA61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594169" y="2871384"/>
            <a:ext cx="5081893" cy="745200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0E474B4C-12A6-495F-0783-6F50BB68B29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594169" y="2125558"/>
            <a:ext cx="5081893" cy="745826"/>
          </a:xfrm>
        </p:spPr>
        <p:txBody>
          <a:bodyPr/>
          <a:lstStyle/>
          <a:p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solidFill>
                  <a:srgbClr val="054400"/>
                </a:solidFill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solidFill>
                <a:srgbClr val="054400"/>
              </a:solidFill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B02208A8-29F7-C257-12DE-42C4DD924F4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880101" y="1942405"/>
            <a:ext cx="714070" cy="444862"/>
          </a:xfrm>
        </p:spPr>
        <p:txBody>
          <a:bodyPr/>
          <a:lstStyle/>
          <a:p>
            <a:r>
              <a:rPr lang="de-D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1764793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21A1E2C-3611-86F2-420B-B59C9B5854A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594169" y="5869055"/>
            <a:ext cx="5081893" cy="745200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1B96236-75B6-CE77-58F8-471A5911C54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880101" y="5685902"/>
            <a:ext cx="714069" cy="444862"/>
          </a:xfrm>
        </p:spPr>
        <p:txBody>
          <a:bodyPr/>
          <a:lstStyle/>
          <a:p>
            <a:r>
              <a:rPr lang="de-DE" dirty="0"/>
              <a:t>06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0C43F61-9177-7757-AB76-67C8970271A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594169" y="3617583"/>
            <a:ext cx="5081893" cy="745826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E524F27-6817-FF14-227A-EBEC25AE9CD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880101" y="3434430"/>
            <a:ext cx="714070" cy="444862"/>
          </a:xfrm>
        </p:spPr>
        <p:txBody>
          <a:bodyPr/>
          <a:lstStyle/>
          <a:p>
            <a:r>
              <a:rPr lang="de-DE" dirty="0"/>
              <a:t>03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AF02D97-1431-725F-5D09-BE845D33B82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5880101" y="2688231"/>
            <a:ext cx="714069" cy="444862"/>
          </a:xfrm>
        </p:spPr>
        <p:txBody>
          <a:bodyPr/>
          <a:lstStyle/>
          <a:p>
            <a:r>
              <a:rPr lang="de-DE" dirty="0"/>
              <a:t>02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5D4D798-27DC-639C-5AB7-4F8B27AFED13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594169" y="4368197"/>
            <a:ext cx="5081893" cy="745200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E6A6EEB2-D2ED-3D21-4CDE-BCB610C937C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5880101" y="4185044"/>
            <a:ext cx="714069" cy="444862"/>
          </a:xfrm>
        </p:spPr>
        <p:txBody>
          <a:bodyPr/>
          <a:lstStyle/>
          <a:p>
            <a:r>
              <a:rPr lang="de-DE" dirty="0"/>
              <a:t>04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7EA5523-9D7D-81A7-4906-3E848D67F84C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594169" y="5117429"/>
            <a:ext cx="5081893" cy="745200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4B5BE9FE-C3FF-21C6-C012-F54032FD056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880101" y="4934276"/>
            <a:ext cx="714069" cy="444862"/>
          </a:xfrm>
        </p:spPr>
        <p:txBody>
          <a:bodyPr/>
          <a:lstStyle/>
          <a:p>
            <a:r>
              <a:rPr lang="de-DE" dirty="0"/>
              <a:t>05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C2B2501-3E11-B6C0-9BB6-03D314E917F7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6594169" y="2871384"/>
            <a:ext cx="5081893" cy="745200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90B0E1DB-7014-25C1-D2D4-470A3DAF577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594169" y="2125558"/>
            <a:ext cx="5081893" cy="745826"/>
          </a:xfrm>
        </p:spPr>
        <p:txBody>
          <a:bodyPr/>
          <a:lstStyle/>
          <a:p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Agendapunkt</a:t>
            </a:r>
            <a:r>
              <a:rPr lang="de-DE" sz="1800" dirty="0">
                <a:ea typeface="Helvetica Neue Thin" panose="020B0403020202020204" pitchFamily="34" charset="0"/>
                <a:cs typeface="Helvetica Neue Medium" panose="02000503000000020004" pitchFamily="2" charset="0"/>
              </a:rPr>
              <a:t> steht hier </a:t>
            </a:r>
            <a:r>
              <a:rPr lang="de-DE" sz="1800" dirty="0" err="1">
                <a:ea typeface="Helvetica Neue Thin" panose="020B0403020202020204" pitchFamily="34" charset="0"/>
                <a:cs typeface="Helvetica Neue Medium" panose="02000503000000020004" pitchFamily="2" charset="0"/>
              </a:rPr>
              <a:t>lorem</a:t>
            </a:r>
            <a:endParaRPr lang="de-DE" sz="1800" dirty="0">
              <a:ea typeface="Helvetica Neue Thin" panose="020B0403020202020204" pitchFamily="34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36A13F17-581B-1F74-B08C-B5A01A3953E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880101" y="1942405"/>
            <a:ext cx="714070" cy="444862"/>
          </a:xfrm>
        </p:spPr>
        <p:txBody>
          <a:bodyPr/>
          <a:lstStyle/>
          <a:p>
            <a:r>
              <a:rPr lang="de-DE" dirty="0"/>
              <a:t>01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45BA7FFE-021A-EE3D-3F95-4ABCAAB373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815" y="5395398"/>
            <a:ext cx="7740773" cy="913327"/>
          </a:xfrm>
          <a:noFill/>
        </p:spPr>
        <p:txBody>
          <a:bodyPr tIns="0" anchor="t" anchorCtr="0"/>
          <a:lstStyle>
            <a:lvl1pPr algn="l">
              <a:lnSpc>
                <a:spcPct val="120000"/>
              </a:lnSpc>
              <a:spcBef>
                <a:spcPts val="0"/>
              </a:spcBef>
              <a:defRPr cap="all" baseline="0">
                <a:solidFill>
                  <a:srgbClr val="054400"/>
                </a:solidFill>
              </a:defRPr>
            </a:lvl1pPr>
          </a:lstStyle>
          <a:p>
            <a:r>
              <a:rPr lang="de-DE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773888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24DA09-9BC3-49A3-DA53-72640B853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AGENDAPUNKT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1C6AA08-FB5F-B29E-062F-5D2045858A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150286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E00FFEA-992E-96C7-D5EE-D934E0D72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7A62114-3D48-E7CE-7B90-7838D50CC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E7AF6BF3-06E8-02C3-35E1-1E3A5C0D7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</a:t>
            </a:r>
            <a:endParaRPr lang="de-DE" dirty="0"/>
          </a:p>
        </p:txBody>
      </p:sp>
      <p:sp>
        <p:nvSpPr>
          <p:cNvPr id="6" name="Untertitel 5">
            <a:extLst>
              <a:ext uri="{FF2B5EF4-FFF2-40B4-BE49-F238E27FC236}">
                <a16:creationId xmlns:a16="http://schemas.microsoft.com/office/drawing/2014/main" id="{96912A19-FEA6-5EA9-60F6-FBED87F51B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>
                <a:latin typeface="Fira Sans" panose="020B0503050000020004" pitchFamily="34" charset="0"/>
              </a:rPr>
              <a:t>hier </a:t>
            </a:r>
            <a:r>
              <a:rPr lang="de-DE" dirty="0" err="1">
                <a:latin typeface="Fira Sans" panose="020B0503050000020004" pitchFamily="34" charset="0"/>
              </a:rPr>
              <a:t>lorem</a:t>
            </a:r>
            <a:r>
              <a:rPr lang="de-DE" dirty="0">
                <a:latin typeface="Fira Sans" panose="020B0503050000020004" pitchFamily="34" charset="0"/>
              </a:rPr>
              <a:t> </a:t>
            </a:r>
            <a:r>
              <a:rPr lang="de-DE" dirty="0" err="1">
                <a:latin typeface="Fira Sans" panose="020B0503050000020004" pitchFamily="34" charset="0"/>
              </a:rPr>
              <a:t>ipsum</a:t>
            </a:r>
            <a:endParaRPr lang="de-DE" dirty="0">
              <a:latin typeface="Fira Sans" panose="020B0503050000020004" pitchFamily="34" charset="0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451D982B-1E2B-7724-EA1F-F2E4B4E2CFF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</p:txBody>
      </p:sp>
      <p:pic>
        <p:nvPicPr>
          <p:cNvPr id="9" name="Bildplatzhalter 8" descr="Nahaufnahme von Seiten eines geöffneten Buchs in einem hellen Studio">
            <a:extLst>
              <a:ext uri="{FF2B5EF4-FFF2-40B4-BE49-F238E27FC236}">
                <a16:creationId xmlns:a16="http://schemas.microsoft.com/office/drawing/2014/main" id="{9331BE21-284A-7A25-3B21-3A4B7986FA7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25159" r="25159"/>
          <a:stretch>
            <a:fillRect/>
          </a:stretch>
        </p:blipFill>
        <p:spPr>
          <a:xfrm>
            <a:off x="6329363" y="333375"/>
            <a:ext cx="4452937" cy="597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79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 descr="Nahaufnahme von Seiten eines geöffneten Buchs in einem hellen Studio">
            <a:extLst>
              <a:ext uri="{FF2B5EF4-FFF2-40B4-BE49-F238E27FC236}">
                <a16:creationId xmlns:a16="http://schemas.microsoft.com/office/drawing/2014/main" id="{E7965312-1591-FB38-73E0-99C09E59991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23873" r="23873"/>
          <a:stretch>
            <a:fillRect/>
          </a:stretch>
        </p:blipFill>
        <p:spPr>
          <a:xfrm>
            <a:off x="6816725" y="0"/>
            <a:ext cx="5375275" cy="6858000"/>
          </a:xfrm>
          <a:prstGeom prst="rect">
            <a:avLst/>
          </a:prstGeom>
        </p:spPr>
      </p:pic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E8A5145-A40A-D168-5F66-0A4149502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0427383-4AB4-0ED0-7448-E177591BC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ECAFA7B9-AF30-D543-8843-0B4AAE4F9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195528"/>
                </a:solidFill>
              </a:rPr>
              <a:t>Überschrift steht</a:t>
            </a:r>
          </a:p>
        </p:txBody>
      </p:sp>
      <p:sp>
        <p:nvSpPr>
          <p:cNvPr id="7" name="Untertitel 6">
            <a:extLst>
              <a:ext uri="{FF2B5EF4-FFF2-40B4-BE49-F238E27FC236}">
                <a16:creationId xmlns:a16="http://schemas.microsoft.com/office/drawing/2014/main" id="{2111317F-B6B0-A433-74E7-AFEF3B0F69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sz="5000" dirty="0">
                <a:solidFill>
                  <a:srgbClr val="195528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hier </a:t>
            </a:r>
            <a:r>
              <a:rPr lang="de-DE" sz="5000" dirty="0" err="1">
                <a:solidFill>
                  <a:srgbClr val="195528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dirty="0">
                <a:solidFill>
                  <a:srgbClr val="195528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dirty="0" err="1">
                <a:solidFill>
                  <a:srgbClr val="195528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ipsum</a:t>
            </a:r>
            <a:endParaRPr lang="de-DE" dirty="0">
              <a:solidFill>
                <a:srgbClr val="195528"/>
              </a:solidFill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F39A9D3-DEAA-BC27-878C-6C46CCE8EC3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515939" y="1994401"/>
            <a:ext cx="6048000" cy="4314323"/>
          </a:xfrm>
        </p:spPr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978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platzhalter 8" descr="Nahaufnahme von Seiten eines geöffneten Buchs in einem hellen Studio">
            <a:extLst>
              <a:ext uri="{FF2B5EF4-FFF2-40B4-BE49-F238E27FC236}">
                <a16:creationId xmlns:a16="http://schemas.microsoft.com/office/drawing/2014/main" id="{E2970581-009A-8DCF-62AB-394B4A57E18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23873" r="23873"/>
          <a:stretch>
            <a:fillRect/>
          </a:stretch>
        </p:blipFill>
        <p:spPr>
          <a:xfrm>
            <a:off x="6816725" y="0"/>
            <a:ext cx="5375275" cy="6858000"/>
          </a:xfrm>
          <a:prstGeom prst="rect">
            <a:avLst/>
          </a:prstGeom>
        </p:spPr>
      </p:pic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C484B0B-7EC8-B215-7858-112445434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A011D7A-6325-5935-B055-1F8114907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46AF8A48-B767-7D90-5140-D83B0595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Überschrift steht</a:t>
            </a:r>
          </a:p>
        </p:txBody>
      </p:sp>
      <p:sp>
        <p:nvSpPr>
          <p:cNvPr id="6" name="Untertitel 5">
            <a:extLst>
              <a:ext uri="{FF2B5EF4-FFF2-40B4-BE49-F238E27FC236}">
                <a16:creationId xmlns:a16="http://schemas.microsoft.com/office/drawing/2014/main" id="{D5D1FDF0-8205-FD19-4064-495F8862CC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hier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58D87A74-C785-F25D-31B7-8E89C9F1BC2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r>
              <a:rPr lang="de-DE" dirty="0"/>
              <a:t> erat,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voluptua</a:t>
            </a:r>
            <a:r>
              <a:rPr lang="de-DE" dirty="0"/>
              <a:t>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nonumy</a:t>
            </a:r>
            <a:r>
              <a:rPr lang="de-DE" dirty="0"/>
              <a:t> </a:t>
            </a:r>
            <a:r>
              <a:rPr lang="de-DE" dirty="0" err="1"/>
              <a:t>eirmod</a:t>
            </a:r>
            <a:r>
              <a:rPr lang="de-DE" dirty="0"/>
              <a:t> </a:t>
            </a:r>
            <a:r>
              <a:rPr lang="de-DE" dirty="0" err="1"/>
              <a:t>tempor</a:t>
            </a:r>
            <a:r>
              <a:rPr lang="de-DE" dirty="0"/>
              <a:t> </a:t>
            </a:r>
            <a:r>
              <a:rPr lang="de-DE" dirty="0" err="1"/>
              <a:t>invidunt</a:t>
            </a:r>
            <a:r>
              <a:rPr lang="de-DE" dirty="0"/>
              <a:t> </a:t>
            </a:r>
            <a:r>
              <a:rPr lang="de-DE" dirty="0" err="1"/>
              <a:t>ut</a:t>
            </a:r>
            <a:r>
              <a:rPr lang="de-DE" dirty="0"/>
              <a:t> </a:t>
            </a:r>
            <a:r>
              <a:rPr lang="de-DE" dirty="0" err="1"/>
              <a:t>labore</a:t>
            </a:r>
            <a:r>
              <a:rPr lang="de-DE" dirty="0"/>
              <a:t> et </a:t>
            </a:r>
            <a:r>
              <a:rPr lang="de-DE" dirty="0" err="1"/>
              <a:t>dolore</a:t>
            </a:r>
            <a:r>
              <a:rPr lang="de-DE" dirty="0"/>
              <a:t> magna </a:t>
            </a:r>
            <a:r>
              <a:rPr lang="de-DE" dirty="0" err="1"/>
              <a:t>aliquyam</a:t>
            </a:r>
            <a:r>
              <a:rPr lang="de-DE" dirty="0"/>
              <a:t> erat, sed </a:t>
            </a:r>
            <a:r>
              <a:rPr lang="de-DE" dirty="0" err="1"/>
              <a:t>diam</a:t>
            </a:r>
            <a:r>
              <a:rPr lang="de-DE" dirty="0"/>
              <a:t> </a:t>
            </a:r>
            <a:r>
              <a:rPr lang="de-DE" dirty="0" err="1"/>
              <a:t>voluptua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98346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83B1790-BDB3-5A30-F5E0-3D529684D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6838BFE-02C5-05B6-3061-D981CFD0E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9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9E45132-FD61-5FE7-0B1F-2A96BFF210B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1712F95-C608-528C-F0FB-2E5973BDDA8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6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547A8798-9D31-021B-A891-7E7FE005E7C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 anchor="t" anchorCtr="0"/>
          <a:lstStyle/>
          <a:p>
            <a:r>
              <a:rPr lang="de-DE" dirty="0"/>
              <a:t>2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8A89ECC6-F422-050C-9711-88C8B13BB300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 anchor="t" anchorCtr="0"/>
          <a:lstStyle/>
          <a:p>
            <a:r>
              <a:rPr lang="de-DE" dirty="0"/>
              <a:t>3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B0D409EB-DE13-70A3-9F77-AD4C62A9EF56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 anchor="t" anchorCtr="0"/>
          <a:lstStyle/>
          <a:p>
            <a:r>
              <a:rPr lang="de-DE" dirty="0"/>
              <a:t>4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167134-7995-405F-E95B-0F5DAD92C866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8E7D0A9-3BAA-5ECA-A10A-2BEFC40F504C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6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65B7D5AC-9641-18C2-AC1B-3B83C000C961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E8FB717C-F281-C286-EEF9-BCE43840D0A7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646E83E8-647A-1ACC-B65C-9B3599137D62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6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9D613F71-E226-4F9D-4F6B-C64CFFA83FD4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6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6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16" name="Titel 15">
            <a:extLst>
              <a:ext uri="{FF2B5EF4-FFF2-40B4-BE49-F238E27FC236}">
                <a16:creationId xmlns:a16="http://schemas.microsoft.com/office/drawing/2014/main" id="{145933CC-6C53-F553-FD96-7DF66608B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000" b="1" dirty="0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</a:t>
            </a:r>
            <a:endParaRPr lang="de-DE" dirty="0"/>
          </a:p>
        </p:txBody>
      </p:sp>
      <p:sp>
        <p:nvSpPr>
          <p:cNvPr id="17" name="Untertitel 16">
            <a:extLst>
              <a:ext uri="{FF2B5EF4-FFF2-40B4-BE49-F238E27FC236}">
                <a16:creationId xmlns:a16="http://schemas.microsoft.com/office/drawing/2014/main" id="{3389FDBD-A41F-1985-9480-4A7C3D8446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sz="5000" dirty="0" err="1">
                <a:solidFill>
                  <a:schemeClr val="bg1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dirty="0">
                <a:solidFill>
                  <a:schemeClr val="bg1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dirty="0" err="1">
                <a:solidFill>
                  <a:schemeClr val="bg1"/>
                </a:solidFill>
                <a:ea typeface="Helvetica Neue UltraLight" panose="02000206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1157D570-77E7-6B37-4C00-C58991157A19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solidFill>
                  <a:schemeClr val="bg1"/>
                </a:solidFill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27EDEED4-3700-96E4-4141-2E2D50F06FB0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 anchor="t" anchorCtr="0"/>
          <a:lstStyle/>
          <a:p>
            <a:r>
              <a:rPr lang="de-DE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104813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9BC846A-D32F-F63F-6D46-CD1445DFD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„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dolor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sit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amet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,</a:t>
            </a:r>
            <a:b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elitr</a:t>
            </a:r>
            <a: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  <a:t>.“</a:t>
            </a:r>
            <a:br>
              <a:rPr lang="de-DE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1AA52ED-2830-6E5D-B707-8DC8251F5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E643ABB-1BAC-9945-AF21-E16F0D5B3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0734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F9972D-9661-58B1-D951-B223E45B5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„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br>
              <a:rPr lang="de-DE" dirty="0"/>
            </a:br>
            <a:r>
              <a:rPr lang="de-DE" dirty="0" err="1"/>
              <a:t>consetetur</a:t>
            </a:r>
            <a:r>
              <a:rPr lang="de-DE" dirty="0"/>
              <a:t> </a:t>
            </a:r>
            <a:r>
              <a:rPr lang="de-DE" dirty="0" err="1"/>
              <a:t>sadipscing</a:t>
            </a:r>
            <a:r>
              <a:rPr lang="de-DE" dirty="0"/>
              <a:t> </a:t>
            </a:r>
            <a:r>
              <a:rPr lang="de-DE" dirty="0" err="1"/>
              <a:t>elitr</a:t>
            </a:r>
            <a:r>
              <a:rPr lang="de-DE" dirty="0"/>
              <a:t>.“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214C7E1-7B97-3178-3F96-A52B6DEF7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3C05D58-9B9A-6522-3CC0-79FC96D55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02776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099ABD-5432-01FF-74DD-A9803168C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8863552-B268-8AA1-C1D7-710C237C6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96FBECD-EC70-DC16-248E-010396644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12</a:t>
            </a:fld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89B7CFE-4B37-7093-8501-3DF2F664C2D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pPr lvl="2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2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38240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0B03A-BC1E-4432-ECCB-9B24BCF31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934943-D97D-7B18-3E98-9A4BA6992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227D5DF-B6D6-F9C1-F9DE-E35D38663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3844C98-5306-A122-3ACD-403715B91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13</a:t>
            </a:fld>
            <a:endParaRPr lang="de-DE"/>
          </a:p>
        </p:txBody>
      </p:sp>
      <p:graphicFrame>
        <p:nvGraphicFramePr>
          <p:cNvPr id="8" name="Tabelle 7">
            <a:extLst>
              <a:ext uri="{FF2B5EF4-FFF2-40B4-BE49-F238E27FC236}">
                <a16:creationId xmlns:a16="http://schemas.microsoft.com/office/drawing/2014/main" id="{61B85B16-76F3-AD48-F5EC-8EE0B2C934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862261"/>
              </p:ext>
            </p:extLst>
          </p:nvPr>
        </p:nvGraphicFramePr>
        <p:xfrm>
          <a:off x="515938" y="1945640"/>
          <a:ext cx="8128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3606945817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714675135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838652658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819719455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2524822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de-DE" sz="1400" dirty="0">
                        <a:latin typeface="Fira Sans" panose="020B050305000002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dirty="0">
                        <a:latin typeface="Fira Sans" panose="020B050305000002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dirty="0">
                        <a:latin typeface="Fira Sans" panose="020B050305000002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dirty="0">
                        <a:latin typeface="Fira Sans" panose="020B05030500000200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400" dirty="0">
                        <a:latin typeface="Fira Sans" panose="020B05030500000200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6544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5228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534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de-DE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Fira Sans" panose="020B05030500000200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07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5427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7CCBB269-9DB4-9BB5-2492-16A1FB2DA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AFF89C8-B510-4D20-D380-2E70EC1CE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14</a:t>
            </a:fld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33B5D19-830F-FC40-ED9B-F35DD9FA6F8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pPr lvl="2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12BF923B-8546-0FF7-72F6-199BB09E29E2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pPr lvl="2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pPr lvl="1"/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D3E05059-8F74-2771-55D1-0BD6D7F40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924939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127300D-62F1-830B-528B-822C77CCF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6B4004E-601D-B93A-2712-6249E1C58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15</a:t>
            </a:fld>
            <a:endParaRPr lang="de-DE"/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B026715E-901A-3725-0637-A64E73EDF53B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15604200"/>
              </p:ext>
            </p:extLst>
          </p:nvPr>
        </p:nvGraphicFramePr>
        <p:xfrm>
          <a:off x="515938" y="2049463"/>
          <a:ext cx="11160125" cy="4259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itel 1">
            <a:extLst>
              <a:ext uri="{FF2B5EF4-FFF2-40B4-BE49-F238E27FC236}">
                <a16:creationId xmlns:a16="http://schemas.microsoft.com/office/drawing/2014/main" id="{78DF9694-4A2F-6332-C6BE-56F3F9DB04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  <p:graphicFrame>
        <p:nvGraphicFramePr>
          <p:cNvPr id="2" name="Diagramm 1">
            <a:extLst>
              <a:ext uri="{FF2B5EF4-FFF2-40B4-BE49-F238E27FC236}">
                <a16:creationId xmlns:a16="http://schemas.microsoft.com/office/drawing/2014/main" id="{10D324C3-235D-DFBA-3C97-308AC5AD4E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6699224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04522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53BC4B1-2039-656C-20D6-025F17B33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363146A-7D08-EE34-9DEF-C73826919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16</a:t>
            </a:fld>
            <a:endParaRPr lang="de-DE"/>
          </a:p>
        </p:txBody>
      </p:sp>
      <p:graphicFrame>
        <p:nvGraphicFramePr>
          <p:cNvPr id="7" name="Inhaltsplatzhalter 6">
            <a:extLst>
              <a:ext uri="{FF2B5EF4-FFF2-40B4-BE49-F238E27FC236}">
                <a16:creationId xmlns:a16="http://schemas.microsoft.com/office/drawing/2014/main" id="{FD086094-CF8B-BE0B-24E7-7A92028AF2BC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588180597"/>
              </p:ext>
            </p:extLst>
          </p:nvPr>
        </p:nvGraphicFramePr>
        <p:xfrm>
          <a:off x="2909454" y="2049463"/>
          <a:ext cx="6411883" cy="4259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itel 1">
            <a:extLst>
              <a:ext uri="{FF2B5EF4-FFF2-40B4-BE49-F238E27FC236}">
                <a16:creationId xmlns:a16="http://schemas.microsoft.com/office/drawing/2014/main" id="{E6F18055-C866-4DA7-6F1D-5EE251FEA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1655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D126B9-C9F0-A4DD-C4A1-0EC55F854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25F00B1-0AEA-1353-D7EB-70F7436F5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A6CED86-09C2-B5EE-4138-1748CC9DC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17</a:t>
            </a:fld>
            <a:endParaRPr lang="de-DE"/>
          </a:p>
        </p:txBody>
      </p:sp>
      <p:graphicFrame>
        <p:nvGraphicFramePr>
          <p:cNvPr id="9" name="Inhaltsplatzhalter 8">
            <a:extLst>
              <a:ext uri="{FF2B5EF4-FFF2-40B4-BE49-F238E27FC236}">
                <a16:creationId xmlns:a16="http://schemas.microsoft.com/office/drawing/2014/main" id="{7020827C-8C6E-4352-0E5D-B21253064E9F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63263246"/>
              </p:ext>
            </p:extLst>
          </p:nvPr>
        </p:nvGraphicFramePr>
        <p:xfrm>
          <a:off x="515938" y="2049463"/>
          <a:ext cx="5364162" cy="4259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Inhaltsplatzhalter 11">
            <a:extLst>
              <a:ext uri="{FF2B5EF4-FFF2-40B4-BE49-F238E27FC236}">
                <a16:creationId xmlns:a16="http://schemas.microsoft.com/office/drawing/2014/main" id="{73F5B00A-BB3D-7C92-C697-15B9C95E404F}"/>
              </a:ext>
            </a:extLst>
          </p:cNvPr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467469493"/>
              </p:ext>
            </p:extLst>
          </p:nvPr>
        </p:nvGraphicFramePr>
        <p:xfrm>
          <a:off x="6311900" y="2049463"/>
          <a:ext cx="5364163" cy="4259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736579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FB1ECE4-8957-AA02-E7F7-7BD7DCFD1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93957F9-8B06-F4B3-06BD-3C2900222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18</a:t>
            </a:fld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52CAF84-E7AD-0509-2531-5905B89576F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lnSpc>
                <a:spcPts val="2000"/>
              </a:lnSpc>
            </a:pP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pic>
        <p:nvPicPr>
          <p:cNvPr id="8" name="Bildplatzhalter 7" descr="Nahaufnahme von Seiten eines geöffneten Buchs in einem hellen Studio">
            <a:extLst>
              <a:ext uri="{FF2B5EF4-FFF2-40B4-BE49-F238E27FC236}">
                <a16:creationId xmlns:a16="http://schemas.microsoft.com/office/drawing/2014/main" id="{1D7F67D9-E12C-6FA9-51AD-3AC40E67206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8020" r="8020"/>
          <a:stretch>
            <a:fillRect/>
          </a:stretch>
        </p:blipFill>
        <p:spPr>
          <a:xfrm>
            <a:off x="6311900" y="2049463"/>
            <a:ext cx="5364163" cy="4259262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AD10C691-0B62-2E20-38C0-481025C5F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93581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95E3D85-0C11-CAC7-F8EF-CF53E9D20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03DCB81-5A64-B213-BDE4-52BD7C499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19</a:t>
            </a:fld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A459868-2899-CF2A-733B-6343B78CFBE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pic>
        <p:nvPicPr>
          <p:cNvPr id="8" name="Bildplatzhalter 7" descr="Nahaufnahme von Seiten eines geöffneten Buchs in einem hellen Studio">
            <a:extLst>
              <a:ext uri="{FF2B5EF4-FFF2-40B4-BE49-F238E27FC236}">
                <a16:creationId xmlns:a16="http://schemas.microsoft.com/office/drawing/2014/main" id="{3D6A5F51-A428-72F8-5FC1-A8BD76E9D1B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rcRect l="8020" r="8020"/>
          <a:stretch>
            <a:fillRect/>
          </a:stretch>
        </p:blipFill>
        <p:spPr>
          <a:xfrm>
            <a:off x="515938" y="2049463"/>
            <a:ext cx="5364162" cy="4259262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968545E2-5807-23B4-7FF9-66876243C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0995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4BA61F7-E1A3-81D7-8BCF-EB881E5A4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F4D690E-5DC6-4F5E-D0E5-DAE2A6175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20</a:t>
            </a:fld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C4F8FC79-EA46-6DC6-BD84-B7728647B38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0E6D4F33-03A9-8349-373D-25A7B8193C7D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DABA63C0-B957-1D1E-C9F6-0F5E8CD87046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B65090E9-1A15-F5F4-61CE-6BF7E5A3E19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0E5110C-7F6C-FDAC-10D6-145049F73C60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2E108769-8A8D-9F88-B94B-52105E9DD010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688B3CCA-4AAC-1ACC-F229-D6904D44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496919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F094A54-FFB0-F711-4621-913DF14F2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5AFFC61-7EA5-04F9-0E03-1C7A986A9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21</a:t>
            </a:fld>
            <a:endParaRPr lang="de-DE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FBAE570-E556-4D72-CABD-E22FAF50FEC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0F6B98CC-7EE9-DCAE-376F-D101F905E08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631E5CF9-7D11-7311-AA0C-EC03F62B4989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9" name="Inhaltsplatzhalter 8">
            <a:extLst>
              <a:ext uri="{FF2B5EF4-FFF2-40B4-BE49-F238E27FC236}">
                <a16:creationId xmlns:a16="http://schemas.microsoft.com/office/drawing/2014/main" id="{C02B1150-4B3A-15B7-B060-A2980D4506B5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voluptua</a:t>
            </a:r>
            <a:endParaRPr lang="de-DE" sz="1400" dirty="0">
              <a:ea typeface="Helvetica Neue Light" panose="02000403000000020004" pitchFamily="2" charset="0"/>
              <a:cs typeface="Helvetica Neue" panose="02000503000000020004" pitchFamily="2" charset="0"/>
            </a:endParaRPr>
          </a:p>
          <a:p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A7833005-28A7-17AA-F228-1401152E0F2C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60B8448-CC86-F0D4-4414-4260B406AF8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2FC88876-27C6-76A0-FF35-99FF128949B5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1C8195ED-5ABE-B5A5-EB7C-78511529A2A9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474161E0-A84D-8345-D543-72F8E7D8D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96625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FF5DEA0-40ED-082F-704F-48DFC0A84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B52FA50-1BB4-9DDA-458A-B739D5FF1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22</a:t>
            </a:fld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FA8DD888-EFD8-A09F-1273-9BCB582A0FB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EDED9E32-8E6F-A92A-5F0F-C51AC7E03B0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511AB432-52EC-0D4D-C365-186B66E9867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5AD5D257-84FF-DEB2-F203-71E9C64DBFB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 err="1">
                <a:solidFill>
                  <a:srgbClr val="054400"/>
                </a:solidFill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solidFill>
                  <a:srgbClr val="054400"/>
                </a:solidFill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solidFill>
                  <a:srgbClr val="054400"/>
                </a:solidFill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solidFill>
                <a:srgbClr val="054400"/>
              </a:solidFill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9DD61B8B-C38C-0A41-892C-82B1320E525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DA2FE09E-0F17-6B7E-DE62-16380F4C39D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pic>
        <p:nvPicPr>
          <p:cNvPr id="15" name="Bildplatzhalter 14" descr="Nahaufnahme von Seiten eines geöffneten Buchs in einem hellen Studio">
            <a:extLst>
              <a:ext uri="{FF2B5EF4-FFF2-40B4-BE49-F238E27FC236}">
                <a16:creationId xmlns:a16="http://schemas.microsoft.com/office/drawing/2014/main" id="{F4158103-3FAB-736F-17A9-8B13C6B37D21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/>
          <a:srcRect t="14259" b="14259"/>
          <a:stretch/>
        </p:blipFill>
        <p:spPr>
          <a:xfrm>
            <a:off x="4403725" y="2049463"/>
            <a:ext cx="3384550" cy="1612900"/>
          </a:xfrm>
          <a:prstGeom prst="rect">
            <a:avLst/>
          </a:prstGeom>
        </p:spPr>
      </p:pic>
      <p:pic>
        <p:nvPicPr>
          <p:cNvPr id="16" name="Bildplatzhalter 15" descr="Nahaufnahme von Seiten eines geöffneten Buchs in einem hellen Studio">
            <a:extLst>
              <a:ext uri="{FF2B5EF4-FFF2-40B4-BE49-F238E27FC236}">
                <a16:creationId xmlns:a16="http://schemas.microsoft.com/office/drawing/2014/main" id="{F7175F92-E29F-9626-ACA6-643A9E700C7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/>
          <a:srcRect t="14624" b="14624"/>
          <a:stretch/>
        </p:blipFill>
        <p:spPr>
          <a:xfrm>
            <a:off x="515938" y="2049463"/>
            <a:ext cx="3419475" cy="1612900"/>
          </a:xfrm>
          <a:prstGeom prst="rect">
            <a:avLst/>
          </a:prstGeom>
        </p:spPr>
      </p:pic>
      <p:pic>
        <p:nvPicPr>
          <p:cNvPr id="17" name="Bildplatzhalter 16" descr="Nahaufnahme von Seiten eines geöffneten Buchs in einem hellen Studio">
            <a:extLst>
              <a:ext uri="{FF2B5EF4-FFF2-40B4-BE49-F238E27FC236}">
                <a16:creationId xmlns:a16="http://schemas.microsoft.com/office/drawing/2014/main" id="{131F666C-977A-1903-7A7E-632F4052B8EC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2"/>
          <a:srcRect t="14624" b="14624"/>
          <a:stretch/>
        </p:blipFill>
        <p:spPr>
          <a:xfrm>
            <a:off x="8256588" y="2049463"/>
            <a:ext cx="3419475" cy="1612900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5E573258-B57F-FA54-84A7-B485F0A42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089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222B2C2E-88D3-8EEB-7FDC-C25106729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B505E7E-1134-85BD-8D41-D6977E42A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23</a:t>
            </a:fld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AEA1F5D9-5D38-9C57-0572-61C339F431D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de-DE" dirty="0"/>
              <a:t>2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ECBE7E17-17AF-BCAB-78FD-0177AC15491D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de-DE" dirty="0"/>
              <a:t>3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24059C06-9A56-B9AB-FD66-94B6F7CE749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de-DE" dirty="0"/>
              <a:t>4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561ADDE7-5AC9-24C4-CE16-3713E2722CE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B43E5FF6-16C2-7570-AC33-920A51D5871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75C05DDC-5686-9DD3-153C-5733F100AF8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de-DE" dirty="0"/>
              <a:t>1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8CE096A-D7A9-7569-52B2-5BD24D676A8E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A709C22C-BC48-FB39-7533-1DF410ECA5B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1CF9BB93-FF88-ECC3-DC75-7A83BB1F0D8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01F71A7C-DFC5-6D03-F564-DB45406EB0BC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6DEC3BBB-FD51-B346-4DA5-C4559D65D2CD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tempor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invidunt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ut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labore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et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dolore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magna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aliquyam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erat,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568662AC-6AE2-9779-A5EC-1619F87BA5FF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7F2DAEC3-B168-567A-FD0F-D7B3982AC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95953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D68C0D6-8ACF-C414-7FD1-3C985C582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763D0B3-7330-E82B-36EF-E5D0E72A2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24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C389649-E0C9-1533-BEFC-B43F7B728B6C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BEBE709-15DC-996D-286E-74B5F12D9D19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3E278396-55A6-BE0B-9E9A-33AC7388512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4ED9AC4C-305F-CAC9-6ADB-D35A2EA0A9F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77B4BACE-4C26-C5BA-40D2-13A4A2FE29D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EABC86EB-1AEB-3C4C-A1CD-82613D84F28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3DD4127E-3790-AFB8-F765-4B0D36296702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F9657294-70B0-12AF-9B63-074C7BA5333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42C21E9-69FA-7C5A-483A-7753F9F0DCD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5E8FB408-ACE0-7492-FC99-B0DD94BA257A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318F86DC-EF58-D654-53F1-1737B984BA1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71071FC0-EA62-2EB1-D9C4-254DEFC87FDA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84DBD0F2-1ABB-80D1-AE9A-D1EBE9FAF6CA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AC3E021D-32D1-DD12-D64E-F4CFC6BC4991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sz="1600" b="1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sz="1600" b="1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sz="1600" b="1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47C21FCD-E486-D667-F2D9-26C817BBAD9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1BB51C53-3A0E-6E94-772A-E8A9C8B976C8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</p:txBody>
      </p:sp>
      <p:sp>
        <p:nvSpPr>
          <p:cNvPr id="23" name="Titel 1">
            <a:extLst>
              <a:ext uri="{FF2B5EF4-FFF2-40B4-BE49-F238E27FC236}">
                <a16:creationId xmlns:a16="http://schemas.microsoft.com/office/drawing/2014/main" id="{6C6BF828-7190-C29F-5D00-A45839805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260000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153445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0CC0154-B293-1E1E-EC0D-33D615707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6BB3144-9972-563A-C701-1359072A4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t>25</a:t>
            </a:fld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FA245658-B1B5-95E2-FF27-30D524FB961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E05D4FE9-0F71-9C02-0FAA-5765E3035C7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B23E59CD-F9A3-0583-5C7F-20F912A878F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CD40B144-AD74-BB2D-CA09-A0B249DC3E8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A0891202-F647-C2B9-A715-4D5DD65DAD8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B44B74EA-38A6-7E13-2E0B-3273F4B389F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A2AB8734-8321-CCB3-09A1-6A7AADF8A63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564396E8-34DD-1451-72F9-9093D7ACAC3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sed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diam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nonumy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eirmod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.</a:t>
            </a:r>
          </a:p>
          <a:p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A972B95C-BA29-423C-2968-B07087EC62A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de-DE" dirty="0"/>
              <a:t>2</a:t>
            </a:r>
          </a:p>
        </p:txBody>
      </p:sp>
      <p:sp>
        <p:nvSpPr>
          <p:cNvPr id="15" name="Textplatzhalter 14">
            <a:extLst>
              <a:ext uri="{FF2B5EF4-FFF2-40B4-BE49-F238E27FC236}">
                <a16:creationId xmlns:a16="http://schemas.microsoft.com/office/drawing/2014/main" id="{4197B610-2022-A704-E3E6-8CCDF2A341DB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de-DE" dirty="0"/>
              <a:t>3</a:t>
            </a:r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8011F5B7-6B29-AFE6-28C7-A4A8A5EC1FB7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de-DE" dirty="0"/>
              <a:t>4</a:t>
            </a:r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AAFA8903-B514-F11C-C959-A64F1113BC8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de-DE" dirty="0"/>
              <a:t>1</a:t>
            </a:r>
          </a:p>
        </p:txBody>
      </p:sp>
      <p:sp>
        <p:nvSpPr>
          <p:cNvPr id="19" name="Titel 1">
            <a:extLst>
              <a:ext uri="{FF2B5EF4-FFF2-40B4-BE49-F238E27FC236}">
                <a16:creationId xmlns:a16="http://schemas.microsoft.com/office/drawing/2014/main" id="{6DE30557-2792-2FC0-6F28-D8E72D0AE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9" y="561974"/>
            <a:ext cx="11160124" cy="1108564"/>
          </a:xfrm>
        </p:spPr>
        <p:txBody>
          <a:bodyPr/>
          <a:lstStyle/>
          <a:p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br>
              <a:rPr lang="de-DE" sz="5000" b="1" dirty="0"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567368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E35A322-48ED-6C25-FF47-FF474744E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Titel der Präsentation Fußzeile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17DE46A-5AB7-1A6E-F53C-75A27C0EB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5B373-2057-4B8D-80E3-136CDCA2FA24}" type="slidenum">
              <a:rPr lang="de-DE" smtClean="0"/>
              <a:pPr/>
              <a:t>26</a:t>
            </a:fld>
            <a:endParaRPr lang="de-DE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EDB29CF0-E830-9B9C-FDEA-3F71EBFB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5000" b="1" dirty="0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Überschrift steht hier </a:t>
            </a:r>
            <a:r>
              <a:rPr lang="de-DE" sz="5000" b="1" dirty="0" err="1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5000" b="1" dirty="0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 </a:t>
            </a:r>
            <a:r>
              <a:rPr lang="de-DE" sz="5000" b="1" dirty="0" err="1">
                <a:solidFill>
                  <a:schemeClr val="bg1"/>
                </a:solidFill>
                <a:ea typeface="Helvetica Neue" panose="02000503000000020004" pitchFamily="2" charset="0"/>
                <a:cs typeface="Helvetica Neue" panose="02000503000000020004" pitchFamily="2" charset="0"/>
              </a:rPr>
              <a:t>ipsum</a:t>
            </a:r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3EA18B14-1F27-815F-DAE7-CA01BD7C2DB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D4EE2C1D-1E51-A76C-E8B4-295495D646C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</a:t>
            </a:r>
          </a:p>
          <a:p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BDE094E0-35F9-B96E-F634-AE7D651933C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</a:t>
            </a:r>
          </a:p>
          <a:p>
            <a:endParaRPr lang="de-DE" dirty="0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F1ED5A4D-FFDE-93D2-A646-4121E1ED721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BCFCF67F-57ED-BE68-3EE6-08E63777622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</a:t>
            </a:r>
          </a:p>
          <a:p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6BF90CB7-69A7-C387-F1A2-148A425F311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sp>
        <p:nvSpPr>
          <p:cNvPr id="16" name="Textplatzhalter 15">
            <a:extLst>
              <a:ext uri="{FF2B5EF4-FFF2-40B4-BE49-F238E27FC236}">
                <a16:creationId xmlns:a16="http://schemas.microsoft.com/office/drawing/2014/main" id="{899FC7B6-5B3D-CD82-F603-53986FC8937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Lorem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ipsum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dolor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sit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amet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consetetur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sadipscing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 </a:t>
            </a:r>
            <a:r>
              <a:rPr lang="de-DE" sz="1400" dirty="0" err="1">
                <a:ea typeface="Helvetica Neue Light" panose="02000403000000020004" pitchFamily="2" charset="0"/>
                <a:cs typeface="Helvetica Neue" panose="02000503000000020004" pitchFamily="2" charset="0"/>
              </a:rPr>
              <a:t>elitr</a:t>
            </a:r>
            <a:r>
              <a:rPr lang="de-DE" sz="1400" dirty="0">
                <a:ea typeface="Helvetica Neue Light" panose="02000403000000020004" pitchFamily="2" charset="0"/>
                <a:cs typeface="Helvetica Neue" panose="02000503000000020004" pitchFamily="2" charset="0"/>
              </a:rPr>
              <a:t>,</a:t>
            </a:r>
          </a:p>
          <a:p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C89A8E09-9A33-E52D-A711-769ECEE0F6D1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Lorem</a:t>
            </a:r>
            <a:r>
              <a:rPr lang="de-DE" dirty="0">
                <a:ea typeface="Helvetica Neue Medium" panose="02000503000000020004" pitchFamily="2" charset="0"/>
                <a:cs typeface="Helvetica Neue Medium" panose="02000503000000020004" pitchFamily="2" charset="0"/>
              </a:rPr>
              <a:t> </a:t>
            </a:r>
            <a:r>
              <a:rPr lang="de-DE" dirty="0" err="1">
                <a:ea typeface="Helvetica Neue Medium" panose="02000503000000020004" pitchFamily="2" charset="0"/>
                <a:cs typeface="Helvetica Neue Medium" panose="02000503000000020004" pitchFamily="2" charset="0"/>
              </a:rPr>
              <a:t>ipsum</a:t>
            </a:r>
            <a:endParaRPr lang="de-DE" dirty="0">
              <a:ea typeface="Helvetica Neue Medium" panose="02000503000000020004" pitchFamily="2" charset="0"/>
              <a:cs typeface="Helvetica Neue Medium" panose="02000503000000020004" pitchFamily="2" charset="0"/>
            </a:endParaRP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ED1C30C4-4DF0-727E-12AD-5BD839158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040" y="2463759"/>
            <a:ext cx="982539" cy="1266645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2CB01BAA-3FE2-B44B-8321-B21319F041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1739" y="2403054"/>
            <a:ext cx="1215891" cy="1388054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7E859BC2-C27A-DDE3-B2E5-52F1C85E84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0218" y="2420373"/>
            <a:ext cx="1045322" cy="1353416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B0C805C0-6DD7-D371-CB4A-6C47EAA10F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2099" y="2514036"/>
            <a:ext cx="1270000" cy="1166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564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82823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903534"/>
      </p:ext>
    </p:extLst>
  </p:cSld>
  <p:clrMapOvr>
    <a:masterClrMapping/>
  </p:clrMapOvr>
</p:sld>
</file>

<file path=ppt/theme/theme1.xml><?xml version="1.0" encoding="utf-8"?>
<a:theme xmlns:a="http://schemas.openxmlformats.org/drawingml/2006/main" name="Treukontax Master">
  <a:themeElements>
    <a:clrScheme name="_Treukontax">
      <a:dk1>
        <a:srgbClr val="000000"/>
      </a:dk1>
      <a:lt1>
        <a:srgbClr val="FFFFFF"/>
      </a:lt1>
      <a:dk2>
        <a:srgbClr val="8CBE3C"/>
      </a:dk2>
      <a:lt2>
        <a:srgbClr val="FFFFFF"/>
      </a:lt2>
      <a:accent1>
        <a:srgbClr val="8CBE3C"/>
      </a:accent1>
      <a:accent2>
        <a:srgbClr val="5AA59B"/>
      </a:accent2>
      <a:accent3>
        <a:srgbClr val="8CB9E1"/>
      </a:accent3>
      <a:accent4>
        <a:srgbClr val="F07378"/>
      </a:accent4>
      <a:accent5>
        <a:srgbClr val="FFB900"/>
      </a:accent5>
      <a:accent6>
        <a:srgbClr val="EAEAEA"/>
      </a:accent6>
      <a:hlink>
        <a:srgbClr val="000000"/>
      </a:hlink>
      <a:folHlink>
        <a:srgbClr val="054400"/>
      </a:folHlink>
    </a:clrScheme>
    <a:fontScheme name="_Treukontax">
      <a:majorFont>
        <a:latin typeface="Fira Sans"/>
        <a:ea typeface=""/>
        <a:cs typeface=""/>
      </a:majorFont>
      <a:minorFont>
        <a:latin typeface="Fi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reukontax_PPT Master_260327-FiraSans.potx" id="{A288D30A-A100-411A-B58D-4DD25DD241D8}" vid="{B4B13AD9-6792-4984-869F-489163F0648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22C28DB1FB1745920A669448C44503" ma:contentTypeVersion="18" ma:contentTypeDescription="Create a new document." ma:contentTypeScope="" ma:versionID="ed380f465df35a49013132c3958aa86f">
  <xsd:schema xmlns:xsd="http://www.w3.org/2001/XMLSchema" xmlns:xs="http://www.w3.org/2001/XMLSchema" xmlns:p="http://schemas.microsoft.com/office/2006/metadata/properties" xmlns:ns3="c9e2229d-0341-4681-9a25-2fe4b53a9670" xmlns:ns4="673a6e04-2445-402a-a8c4-b15c5ad76dc7" targetNamespace="http://schemas.microsoft.com/office/2006/metadata/properties" ma:root="true" ma:fieldsID="d8ad2476c30be2fb133ebcaabbb05203" ns3:_="" ns4:_="">
    <xsd:import namespace="c9e2229d-0341-4681-9a25-2fe4b53a9670"/>
    <xsd:import namespace="673a6e04-2445-402a-a8c4-b15c5ad76dc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e2229d-0341-4681-9a25-2fe4b53a96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3a6e04-2445-402a-a8c4-b15c5ad76dc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9e2229d-0341-4681-9a25-2fe4b53a9670" xsi:nil="true"/>
  </documentManagement>
</p:properties>
</file>

<file path=customXml/itemProps1.xml><?xml version="1.0" encoding="utf-8"?>
<ds:datastoreItem xmlns:ds="http://schemas.openxmlformats.org/officeDocument/2006/customXml" ds:itemID="{7748C6FB-1FD7-490F-B2A9-8E41B2D1B6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e2229d-0341-4681-9a25-2fe4b53a9670"/>
    <ds:schemaRef ds:uri="673a6e04-2445-402a-a8c4-b15c5ad76d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2018CD-6FFA-4806-8D3A-70D2A49FF0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6F881C-31E5-4C1B-903C-9305CC48F0E8}">
  <ds:schemaRefs>
    <ds:schemaRef ds:uri="673a6e04-2445-402a-a8c4-b15c5ad76dc7"/>
    <ds:schemaRef ds:uri="http://purl.org/dc/elements/1.1/"/>
    <ds:schemaRef ds:uri="http://schemas.microsoft.com/office/2006/documentManagement/types"/>
    <ds:schemaRef ds:uri="http://schemas.microsoft.com/office/2006/metadata/properties"/>
    <ds:schemaRef ds:uri="c9e2229d-0341-4681-9a25-2fe4b53a9670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1987</Words>
  <Application>Microsoft Office PowerPoint</Application>
  <PresentationFormat>Breitbild</PresentationFormat>
  <Paragraphs>204</Paragraphs>
  <Slides>28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28</vt:i4>
      </vt:variant>
    </vt:vector>
  </HeadingPairs>
  <TitlesOfParts>
    <vt:vector size="39" baseType="lpstr">
      <vt:lpstr>Helvetica Neue</vt:lpstr>
      <vt:lpstr>Helvetica Neue Light</vt:lpstr>
      <vt:lpstr>Helvetica Neue Medium</vt:lpstr>
      <vt:lpstr>Helvetica Neue Thin</vt:lpstr>
      <vt:lpstr>Helvetica Neue UltraLight</vt:lpstr>
      <vt:lpstr>Aptos</vt:lpstr>
      <vt:lpstr>Arial</vt:lpstr>
      <vt:lpstr>Corbel</vt:lpstr>
      <vt:lpstr>Courier New</vt:lpstr>
      <vt:lpstr>Fira Sans</vt:lpstr>
      <vt:lpstr>Treukontax Master</vt:lpstr>
      <vt:lpstr>Überschrift</vt:lpstr>
      <vt:lpstr>Überschrift</vt:lpstr>
      <vt:lpstr>PowerPoint-Präsentation</vt:lpstr>
      <vt:lpstr>Agenda</vt:lpstr>
      <vt:lpstr>AGENDAPUNKT</vt:lpstr>
      <vt:lpstr>Überschrift steht</vt:lpstr>
      <vt:lpstr>Überschrift steht</vt:lpstr>
      <vt:lpstr>Überschrift steht</vt:lpstr>
      <vt:lpstr>Überschrift steht hier</vt:lpstr>
      <vt:lpstr>„Lorem ipsum dolor sit amet, consetetur sadipscing elitr.“ </vt:lpstr>
      <vt:lpstr>„Lorem ipsum dolor sit amet,  consetetur sadipscing elitr.“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 </vt:lpstr>
      <vt:lpstr>Überschrift steht hier lorem ipsum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 Masel</dc:creator>
  <cp:lastModifiedBy>Robert Schwab</cp:lastModifiedBy>
  <cp:revision>26</cp:revision>
  <dcterms:created xsi:type="dcterms:W3CDTF">2025-12-15T16:13:45Z</dcterms:created>
  <dcterms:modified xsi:type="dcterms:W3CDTF">2026-03-27T17:16:55Z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0x0101003C22C28DB1FB1745920A669448C44503</vt:lpwstr>
  </property>
</Properties>
</file>