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86" r:id="rId5"/>
    <p:sldId id="291" r:id="rId6"/>
    <p:sldId id="258" r:id="rId7"/>
    <p:sldId id="293" r:id="rId8"/>
    <p:sldId id="294" r:id="rId9"/>
    <p:sldId id="295" r:id="rId10"/>
    <p:sldId id="296" r:id="rId11"/>
    <p:sldId id="267" r:id="rId12"/>
    <p:sldId id="2147469550" r:id="rId13"/>
    <p:sldId id="300" r:id="rId14"/>
    <p:sldId id="2147469548" r:id="rId15"/>
    <p:sldId id="2147469549" r:id="rId16"/>
    <p:sldId id="303" r:id="rId17"/>
    <p:sldId id="304" r:id="rId18"/>
    <p:sldId id="2147469551" r:id="rId19"/>
    <p:sldId id="306" r:id="rId20"/>
    <p:sldId id="307" r:id="rId21"/>
    <p:sldId id="2147469552" r:id="rId22"/>
    <p:sldId id="309" r:id="rId23"/>
    <p:sldId id="310" r:id="rId24"/>
    <p:sldId id="283" r:id="rId25"/>
    <p:sldId id="2147469547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BE3C"/>
    <a:srgbClr val="054400"/>
    <a:srgbClr val="FFB900"/>
    <a:srgbClr val="262626"/>
    <a:srgbClr val="EAEAEA"/>
    <a:srgbClr val="5F912D"/>
    <a:srgbClr val="A5C82D"/>
    <a:srgbClr val="9CC900"/>
    <a:srgbClr val="195528"/>
    <a:srgbClr val="F07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26" y="990"/>
      </p:cViewPr>
      <p:guideLst>
        <p:guide orient="horz" pos="2160"/>
        <p:guide pos="3840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C9BBF3-1FDF-3C92-316F-46A72E04A8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7921BCA-F2CF-A136-3493-A8C78AF800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D8DB-1191-CC43-BA01-7A2E5E5BBDB1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FFBC15-F426-06D1-0F49-62EFBC7E0F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6E0A7-3121-190D-8BEE-651727C8FB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738B4-FC10-0047-9D9E-FDE48A1756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22421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34150-56DE-4824-B0D1-039E19D11062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5C3EC-7AC3-40F5-BE70-D95B844880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99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2F226-63D6-970D-6ABD-870A8F4BB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2B5C472-EC3F-5842-99C5-6F8147E06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6DF2AC3-ED36-5568-DE1D-332FF3007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BB79F3-A8E8-8A05-15C8-314C1F671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5C3EC-7AC3-40F5-BE70-D95B844880F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8895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https://www.menti.com/ald1p7pop4ek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5C3EC-7AC3-40F5-BE70-D95B844880F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166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https://www.menti.com/alvrb5hcoy3b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5C3EC-7AC3-40F5-BE70-D95B844880F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211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F935E87A-21EB-29B6-F55A-4AED4281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5352" y="6497375"/>
            <a:ext cx="2160587" cy="184666"/>
          </a:xfrm>
        </p:spPr>
        <p:txBody>
          <a:bodyPr/>
          <a:lstStyle/>
          <a:p>
            <a:fld id="{260D5541-080E-416F-BE9F-5343485A2F6E}" type="datetime1">
              <a:rPr lang="de-DE" smtClean="0"/>
              <a:t>18.08.2026</a:t>
            </a:fld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FFA18DA-D641-C549-6258-21BF8D586A62}"/>
              </a:ext>
            </a:extLst>
          </p:cNvPr>
          <p:cNvSpPr/>
          <p:nvPr userDrawn="1"/>
        </p:nvSpPr>
        <p:spPr>
          <a:xfrm rot="-300000">
            <a:off x="-246898" y="930689"/>
            <a:ext cx="12725452" cy="5788171"/>
          </a:xfrm>
          <a:custGeom>
            <a:avLst/>
            <a:gdLst>
              <a:gd name="csX0" fmla="*/ 0 w 13337628"/>
              <a:gd name="csY0" fmla="*/ 0 h 5830800"/>
              <a:gd name="csX1" fmla="*/ 13337628 w 13337628"/>
              <a:gd name="csY1" fmla="*/ 0 h 5830800"/>
              <a:gd name="csX2" fmla="*/ 13337628 w 13337628"/>
              <a:gd name="csY2" fmla="*/ 5830800 h 5830800"/>
              <a:gd name="csX3" fmla="*/ 0 w 13337628"/>
              <a:gd name="csY3" fmla="*/ 5830800 h 5830800"/>
              <a:gd name="csX4" fmla="*/ 0 w 13337628"/>
              <a:gd name="csY4" fmla="*/ 0 h 5830800"/>
              <a:gd name="csX0" fmla="*/ 483627 w 13337628"/>
              <a:gd name="csY0" fmla="*/ 0 h 5836799"/>
              <a:gd name="csX1" fmla="*/ 13337628 w 13337628"/>
              <a:gd name="csY1" fmla="*/ 5999 h 5836799"/>
              <a:gd name="csX2" fmla="*/ 13337628 w 13337628"/>
              <a:gd name="csY2" fmla="*/ 5836799 h 5836799"/>
              <a:gd name="csX3" fmla="*/ 0 w 13337628"/>
              <a:gd name="csY3" fmla="*/ 5836799 h 5836799"/>
              <a:gd name="csX4" fmla="*/ 483627 w 13337628"/>
              <a:gd name="csY4" fmla="*/ 0 h 5836799"/>
              <a:gd name="csX0" fmla="*/ 0 w 12854001"/>
              <a:gd name="csY0" fmla="*/ 0 h 5836799"/>
              <a:gd name="csX1" fmla="*/ 12854001 w 12854001"/>
              <a:gd name="csY1" fmla="*/ 5999 h 5836799"/>
              <a:gd name="csX2" fmla="*/ 12854001 w 12854001"/>
              <a:gd name="csY2" fmla="*/ 5836799 h 5836799"/>
              <a:gd name="csX3" fmla="*/ 643016 w 12854001"/>
              <a:gd name="csY3" fmla="*/ 4002961 h 5836799"/>
              <a:gd name="csX4" fmla="*/ 0 w 12854001"/>
              <a:gd name="csY4" fmla="*/ 0 h 5836799"/>
              <a:gd name="csX0" fmla="*/ 448673 w 13302674"/>
              <a:gd name="csY0" fmla="*/ 0 h 5836799"/>
              <a:gd name="csX1" fmla="*/ 13302674 w 13302674"/>
              <a:gd name="csY1" fmla="*/ 5999 h 5836799"/>
              <a:gd name="csX2" fmla="*/ 13302674 w 13302674"/>
              <a:gd name="csY2" fmla="*/ 5836799 h 5836799"/>
              <a:gd name="csX3" fmla="*/ 0 w 13302674"/>
              <a:gd name="csY3" fmla="*/ 5437272 h 5836799"/>
              <a:gd name="csX4" fmla="*/ 448673 w 13302674"/>
              <a:gd name="csY4" fmla="*/ 0 h 5836799"/>
              <a:gd name="csX0" fmla="*/ 448673 w 13302674"/>
              <a:gd name="csY0" fmla="*/ 0 h 5793863"/>
              <a:gd name="csX1" fmla="*/ 13302674 w 13302674"/>
              <a:gd name="csY1" fmla="*/ 5999 h 5793863"/>
              <a:gd name="csX2" fmla="*/ 12259710 w 13302674"/>
              <a:gd name="csY2" fmla="*/ 5793863 h 5793863"/>
              <a:gd name="csX3" fmla="*/ 0 w 13302674"/>
              <a:gd name="csY3" fmla="*/ 5437272 h 5793863"/>
              <a:gd name="csX4" fmla="*/ 448673 w 13302674"/>
              <a:gd name="csY4" fmla="*/ 0 h 5793863"/>
              <a:gd name="csX0" fmla="*/ 448673 w 12787085"/>
              <a:gd name="csY0" fmla="*/ 0 h 5793863"/>
              <a:gd name="csX1" fmla="*/ 12787085 w 12787085"/>
              <a:gd name="csY1" fmla="*/ 9201 h 5793863"/>
              <a:gd name="csX2" fmla="*/ 12259710 w 12787085"/>
              <a:gd name="csY2" fmla="*/ 5793863 h 5793863"/>
              <a:gd name="csX3" fmla="*/ 0 w 12787085"/>
              <a:gd name="csY3" fmla="*/ 5437272 h 5793863"/>
              <a:gd name="csX4" fmla="*/ 448673 w 12787085"/>
              <a:gd name="csY4" fmla="*/ 0 h 5793863"/>
              <a:gd name="csX0" fmla="*/ 491417 w 12787085"/>
              <a:gd name="csY0" fmla="*/ 1823 h 5784662"/>
              <a:gd name="csX1" fmla="*/ 12787085 w 12787085"/>
              <a:gd name="csY1" fmla="*/ 0 h 5784662"/>
              <a:gd name="csX2" fmla="*/ 12259710 w 12787085"/>
              <a:gd name="csY2" fmla="*/ 5784662 h 5784662"/>
              <a:gd name="csX3" fmla="*/ 0 w 12787085"/>
              <a:gd name="csY3" fmla="*/ 5428071 h 5784662"/>
              <a:gd name="csX4" fmla="*/ 491417 w 12787085"/>
              <a:gd name="csY4" fmla="*/ 1823 h 5784662"/>
              <a:gd name="csX0" fmla="*/ 395807 w 12691475"/>
              <a:gd name="csY0" fmla="*/ 1823 h 5784662"/>
              <a:gd name="csX1" fmla="*/ 12691475 w 12691475"/>
              <a:gd name="csY1" fmla="*/ 0 h 5784662"/>
              <a:gd name="csX2" fmla="*/ 12164100 w 12691475"/>
              <a:gd name="csY2" fmla="*/ 5784662 h 5784662"/>
              <a:gd name="csX3" fmla="*/ 0 w 12691475"/>
              <a:gd name="csY3" fmla="*/ 5334448 h 5784662"/>
              <a:gd name="csX4" fmla="*/ 395807 w 12691475"/>
              <a:gd name="csY4" fmla="*/ 1823 h 5784662"/>
              <a:gd name="csX0" fmla="*/ 473794 w 12769462"/>
              <a:gd name="csY0" fmla="*/ 1823 h 5784662"/>
              <a:gd name="csX1" fmla="*/ 12769462 w 12769462"/>
              <a:gd name="csY1" fmla="*/ 0 h 5784662"/>
              <a:gd name="csX2" fmla="*/ 12242087 w 12769462"/>
              <a:gd name="csY2" fmla="*/ 5784662 h 5784662"/>
              <a:gd name="csX3" fmla="*/ 0 w 12769462"/>
              <a:gd name="csY3" fmla="*/ 5393189 h 5784662"/>
              <a:gd name="csX4" fmla="*/ 473794 w 12769462"/>
              <a:gd name="csY4" fmla="*/ 1823 h 5784662"/>
              <a:gd name="csX0" fmla="*/ 473794 w 12769462"/>
              <a:gd name="csY0" fmla="*/ 1823 h 5789994"/>
              <a:gd name="csX1" fmla="*/ 12769462 w 12769462"/>
              <a:gd name="csY1" fmla="*/ 0 h 5789994"/>
              <a:gd name="csX2" fmla="*/ 12219766 w 12769462"/>
              <a:gd name="csY2" fmla="*/ 5789994 h 5789994"/>
              <a:gd name="csX3" fmla="*/ 0 w 12769462"/>
              <a:gd name="csY3" fmla="*/ 5393189 h 5789994"/>
              <a:gd name="csX4" fmla="*/ 473794 w 12769462"/>
              <a:gd name="csY4" fmla="*/ 1823 h 5789994"/>
              <a:gd name="csX0" fmla="*/ 473794 w 12725452"/>
              <a:gd name="csY0" fmla="*/ 0 h 5788171"/>
              <a:gd name="csX1" fmla="*/ 12725452 w 12725452"/>
              <a:gd name="csY1" fmla="*/ 1612 h 5788171"/>
              <a:gd name="csX2" fmla="*/ 12219766 w 12725452"/>
              <a:gd name="csY2" fmla="*/ 5788171 h 5788171"/>
              <a:gd name="csX3" fmla="*/ 0 w 12725452"/>
              <a:gd name="csY3" fmla="*/ 5391366 h 5788171"/>
              <a:gd name="csX4" fmla="*/ 473794 w 12725452"/>
              <a:gd name="csY4" fmla="*/ 0 h 5788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725452" h="5788171">
                <a:moveTo>
                  <a:pt x="473794" y="0"/>
                </a:moveTo>
                <a:lnTo>
                  <a:pt x="12725452" y="1612"/>
                </a:lnTo>
                <a:lnTo>
                  <a:pt x="12219766" y="5788171"/>
                </a:lnTo>
                <a:lnTo>
                  <a:pt x="0" y="5391366"/>
                </a:lnTo>
                <a:lnTo>
                  <a:pt x="473794" y="0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BEB49869-7873-0B13-D046-A5005642E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1828798"/>
            <a:ext cx="7740649" cy="1800000"/>
          </a:xfrm>
          <a:noFill/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>
                <a:solidFill>
                  <a:srgbClr val="195528"/>
                </a:solidFill>
                <a:latin typeface="Fira Sans" panose="020B0503050000020004" pitchFamily="34" charset="0"/>
              </a:rPr>
              <a:t>Überschrift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FDBDF474-C265-AB3E-74BC-B1C27C52D9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628798"/>
            <a:ext cx="7740649" cy="1696696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 sz="3000">
                <a:solidFill>
                  <a:srgbClr val="195528"/>
                </a:solidFill>
                <a:latin typeface="Fira Sans" panose="020B0503050000020004" pitchFamily="34" charset="0"/>
                <a:ea typeface="Helvetica Neue Thin" panose="020B0403020202020204" pitchFamily="34" charset="0"/>
                <a:cs typeface="Tahoma" panose="020B0604030504040204" pitchFamily="34" charset="0"/>
              </a:rPr>
              <a:t>Unterüberschrift steht hier</a:t>
            </a:r>
            <a:endParaRPr lang="de-DE" sz="3000">
              <a:solidFill>
                <a:srgbClr val="195528"/>
              </a:solidFill>
              <a:latin typeface="Fira Sans" panose="020B0503050000020004" pitchFamily="34" charset="0"/>
              <a:ea typeface="Helvetica Neue Thin" panose="020B0403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C7825A-612C-0484-4AD6-E48DD34939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007" y="13832"/>
            <a:ext cx="3635722" cy="1308945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3E8CFBFC-F565-56A1-CA4A-E890E4F160EE}"/>
              </a:ext>
            </a:extLst>
          </p:cNvPr>
          <p:cNvSpPr/>
          <p:nvPr userDrawn="1"/>
        </p:nvSpPr>
        <p:spPr>
          <a:xfrm>
            <a:off x="1315539" y="791184"/>
            <a:ext cx="2613389" cy="239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788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13">
            <a:extLst>
              <a:ext uri="{FF2B5EF4-FFF2-40B4-BE49-F238E27FC236}">
                <a16:creationId xmlns:a16="http://schemas.microsoft.com/office/drawing/2014/main" id="{70F5AA4B-E1E3-25BA-F9F0-E28384E02BC4}"/>
              </a:ext>
            </a:extLst>
          </p:cNvPr>
          <p:cNvSpPr/>
          <p:nvPr userDrawn="1"/>
        </p:nvSpPr>
        <p:spPr>
          <a:xfrm rot="-300000">
            <a:off x="-246898" y="930689"/>
            <a:ext cx="12725452" cy="5788171"/>
          </a:xfrm>
          <a:custGeom>
            <a:avLst/>
            <a:gdLst>
              <a:gd name="csX0" fmla="*/ 0 w 13337628"/>
              <a:gd name="csY0" fmla="*/ 0 h 5830800"/>
              <a:gd name="csX1" fmla="*/ 13337628 w 13337628"/>
              <a:gd name="csY1" fmla="*/ 0 h 5830800"/>
              <a:gd name="csX2" fmla="*/ 13337628 w 13337628"/>
              <a:gd name="csY2" fmla="*/ 5830800 h 5830800"/>
              <a:gd name="csX3" fmla="*/ 0 w 13337628"/>
              <a:gd name="csY3" fmla="*/ 5830800 h 5830800"/>
              <a:gd name="csX4" fmla="*/ 0 w 13337628"/>
              <a:gd name="csY4" fmla="*/ 0 h 5830800"/>
              <a:gd name="csX0" fmla="*/ 483627 w 13337628"/>
              <a:gd name="csY0" fmla="*/ 0 h 5836799"/>
              <a:gd name="csX1" fmla="*/ 13337628 w 13337628"/>
              <a:gd name="csY1" fmla="*/ 5999 h 5836799"/>
              <a:gd name="csX2" fmla="*/ 13337628 w 13337628"/>
              <a:gd name="csY2" fmla="*/ 5836799 h 5836799"/>
              <a:gd name="csX3" fmla="*/ 0 w 13337628"/>
              <a:gd name="csY3" fmla="*/ 5836799 h 5836799"/>
              <a:gd name="csX4" fmla="*/ 483627 w 13337628"/>
              <a:gd name="csY4" fmla="*/ 0 h 5836799"/>
              <a:gd name="csX0" fmla="*/ 0 w 12854001"/>
              <a:gd name="csY0" fmla="*/ 0 h 5836799"/>
              <a:gd name="csX1" fmla="*/ 12854001 w 12854001"/>
              <a:gd name="csY1" fmla="*/ 5999 h 5836799"/>
              <a:gd name="csX2" fmla="*/ 12854001 w 12854001"/>
              <a:gd name="csY2" fmla="*/ 5836799 h 5836799"/>
              <a:gd name="csX3" fmla="*/ 643016 w 12854001"/>
              <a:gd name="csY3" fmla="*/ 4002961 h 5836799"/>
              <a:gd name="csX4" fmla="*/ 0 w 12854001"/>
              <a:gd name="csY4" fmla="*/ 0 h 5836799"/>
              <a:gd name="csX0" fmla="*/ 448673 w 13302674"/>
              <a:gd name="csY0" fmla="*/ 0 h 5836799"/>
              <a:gd name="csX1" fmla="*/ 13302674 w 13302674"/>
              <a:gd name="csY1" fmla="*/ 5999 h 5836799"/>
              <a:gd name="csX2" fmla="*/ 13302674 w 13302674"/>
              <a:gd name="csY2" fmla="*/ 5836799 h 5836799"/>
              <a:gd name="csX3" fmla="*/ 0 w 13302674"/>
              <a:gd name="csY3" fmla="*/ 5437272 h 5836799"/>
              <a:gd name="csX4" fmla="*/ 448673 w 13302674"/>
              <a:gd name="csY4" fmla="*/ 0 h 5836799"/>
              <a:gd name="csX0" fmla="*/ 448673 w 13302674"/>
              <a:gd name="csY0" fmla="*/ 0 h 5793863"/>
              <a:gd name="csX1" fmla="*/ 13302674 w 13302674"/>
              <a:gd name="csY1" fmla="*/ 5999 h 5793863"/>
              <a:gd name="csX2" fmla="*/ 12259710 w 13302674"/>
              <a:gd name="csY2" fmla="*/ 5793863 h 5793863"/>
              <a:gd name="csX3" fmla="*/ 0 w 13302674"/>
              <a:gd name="csY3" fmla="*/ 5437272 h 5793863"/>
              <a:gd name="csX4" fmla="*/ 448673 w 13302674"/>
              <a:gd name="csY4" fmla="*/ 0 h 5793863"/>
              <a:gd name="csX0" fmla="*/ 448673 w 12787085"/>
              <a:gd name="csY0" fmla="*/ 0 h 5793863"/>
              <a:gd name="csX1" fmla="*/ 12787085 w 12787085"/>
              <a:gd name="csY1" fmla="*/ 9201 h 5793863"/>
              <a:gd name="csX2" fmla="*/ 12259710 w 12787085"/>
              <a:gd name="csY2" fmla="*/ 5793863 h 5793863"/>
              <a:gd name="csX3" fmla="*/ 0 w 12787085"/>
              <a:gd name="csY3" fmla="*/ 5437272 h 5793863"/>
              <a:gd name="csX4" fmla="*/ 448673 w 12787085"/>
              <a:gd name="csY4" fmla="*/ 0 h 5793863"/>
              <a:gd name="csX0" fmla="*/ 491417 w 12787085"/>
              <a:gd name="csY0" fmla="*/ 1823 h 5784662"/>
              <a:gd name="csX1" fmla="*/ 12787085 w 12787085"/>
              <a:gd name="csY1" fmla="*/ 0 h 5784662"/>
              <a:gd name="csX2" fmla="*/ 12259710 w 12787085"/>
              <a:gd name="csY2" fmla="*/ 5784662 h 5784662"/>
              <a:gd name="csX3" fmla="*/ 0 w 12787085"/>
              <a:gd name="csY3" fmla="*/ 5428071 h 5784662"/>
              <a:gd name="csX4" fmla="*/ 491417 w 12787085"/>
              <a:gd name="csY4" fmla="*/ 1823 h 5784662"/>
              <a:gd name="csX0" fmla="*/ 395807 w 12691475"/>
              <a:gd name="csY0" fmla="*/ 1823 h 5784662"/>
              <a:gd name="csX1" fmla="*/ 12691475 w 12691475"/>
              <a:gd name="csY1" fmla="*/ 0 h 5784662"/>
              <a:gd name="csX2" fmla="*/ 12164100 w 12691475"/>
              <a:gd name="csY2" fmla="*/ 5784662 h 5784662"/>
              <a:gd name="csX3" fmla="*/ 0 w 12691475"/>
              <a:gd name="csY3" fmla="*/ 5334448 h 5784662"/>
              <a:gd name="csX4" fmla="*/ 395807 w 12691475"/>
              <a:gd name="csY4" fmla="*/ 1823 h 5784662"/>
              <a:gd name="csX0" fmla="*/ 473794 w 12769462"/>
              <a:gd name="csY0" fmla="*/ 1823 h 5784662"/>
              <a:gd name="csX1" fmla="*/ 12769462 w 12769462"/>
              <a:gd name="csY1" fmla="*/ 0 h 5784662"/>
              <a:gd name="csX2" fmla="*/ 12242087 w 12769462"/>
              <a:gd name="csY2" fmla="*/ 5784662 h 5784662"/>
              <a:gd name="csX3" fmla="*/ 0 w 12769462"/>
              <a:gd name="csY3" fmla="*/ 5393189 h 5784662"/>
              <a:gd name="csX4" fmla="*/ 473794 w 12769462"/>
              <a:gd name="csY4" fmla="*/ 1823 h 5784662"/>
              <a:gd name="csX0" fmla="*/ 473794 w 12769462"/>
              <a:gd name="csY0" fmla="*/ 1823 h 5789994"/>
              <a:gd name="csX1" fmla="*/ 12769462 w 12769462"/>
              <a:gd name="csY1" fmla="*/ 0 h 5789994"/>
              <a:gd name="csX2" fmla="*/ 12219766 w 12769462"/>
              <a:gd name="csY2" fmla="*/ 5789994 h 5789994"/>
              <a:gd name="csX3" fmla="*/ 0 w 12769462"/>
              <a:gd name="csY3" fmla="*/ 5393189 h 5789994"/>
              <a:gd name="csX4" fmla="*/ 473794 w 12769462"/>
              <a:gd name="csY4" fmla="*/ 1823 h 5789994"/>
              <a:gd name="csX0" fmla="*/ 473794 w 12725452"/>
              <a:gd name="csY0" fmla="*/ 0 h 5788171"/>
              <a:gd name="csX1" fmla="*/ 12725452 w 12725452"/>
              <a:gd name="csY1" fmla="*/ 1612 h 5788171"/>
              <a:gd name="csX2" fmla="*/ 12219766 w 12725452"/>
              <a:gd name="csY2" fmla="*/ 5788171 h 5788171"/>
              <a:gd name="csX3" fmla="*/ 0 w 12725452"/>
              <a:gd name="csY3" fmla="*/ 5391366 h 5788171"/>
              <a:gd name="csX4" fmla="*/ 473794 w 12725452"/>
              <a:gd name="csY4" fmla="*/ 0 h 5788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725452" h="5788171">
                <a:moveTo>
                  <a:pt x="473794" y="0"/>
                </a:moveTo>
                <a:lnTo>
                  <a:pt x="12725452" y="1612"/>
                </a:lnTo>
                <a:lnTo>
                  <a:pt x="12219766" y="5788171"/>
                </a:lnTo>
                <a:lnTo>
                  <a:pt x="0" y="5391366"/>
                </a:lnTo>
                <a:lnTo>
                  <a:pt x="473794" y="0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0C0AC36C-8E95-0BA2-2D72-6A0D3FFC4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5352" y="6497375"/>
            <a:ext cx="2160587" cy="184666"/>
          </a:xfrm>
        </p:spPr>
        <p:txBody>
          <a:bodyPr/>
          <a:lstStyle/>
          <a:p>
            <a:fld id="{260D5541-080E-416F-BE9F-5343485A2F6E}" type="datetime1">
              <a:rPr lang="de-DE" smtClean="0"/>
              <a:t>18.08.2026</a:t>
            </a:fld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067788D-F345-9095-986C-EF23F8199196}"/>
              </a:ext>
            </a:extLst>
          </p:cNvPr>
          <p:cNvSpPr/>
          <p:nvPr userDrawn="1"/>
        </p:nvSpPr>
        <p:spPr>
          <a:xfrm>
            <a:off x="236483" y="220717"/>
            <a:ext cx="3460531" cy="890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1C7550B-B78D-595B-0DC9-C5A88D5B2B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1828798"/>
            <a:ext cx="7740649" cy="1800000"/>
          </a:xfrm>
          <a:noFill/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>
                <a:solidFill>
                  <a:srgbClr val="195528"/>
                </a:solidFill>
                <a:latin typeface="Fira Sans" panose="020B0503050000020004" pitchFamily="34" charset="0"/>
              </a:rPr>
              <a:t>Überschrift</a:t>
            </a: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FCF4CBEE-F1D8-0E1A-DAE3-6478D15FD2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8" y="3628798"/>
            <a:ext cx="7740649" cy="1696696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 sz="3000">
                <a:solidFill>
                  <a:srgbClr val="195528"/>
                </a:solidFill>
                <a:latin typeface="Fira Sans" panose="020B0503050000020004" pitchFamily="34" charset="0"/>
                <a:ea typeface="Helvetica Neue Thin" panose="020B0403020202020204" pitchFamily="34" charset="0"/>
                <a:cs typeface="Tahoma" panose="020B0604030504040204" pitchFamily="34" charset="0"/>
              </a:rPr>
              <a:t>Unterüberschrift steht hier</a:t>
            </a:r>
            <a:endParaRPr lang="de-DE" sz="3000">
              <a:solidFill>
                <a:srgbClr val="195528"/>
              </a:solidFill>
              <a:latin typeface="Fira Sans" panose="020B0503050000020004" pitchFamily="34" charset="0"/>
              <a:ea typeface="Helvetica Neue Thin" panose="020B0403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FC7766D-CDD7-E406-9013-D999706B6E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007" y="13832"/>
            <a:ext cx="3635722" cy="13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8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22559356-E192-0CDA-ED88-B9A70FE0B0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74433" y="0"/>
            <a:ext cx="6817567" cy="685800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A5C8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250E85C-22F6-BE09-9B78-4C20F4726529}"/>
              </a:ext>
            </a:extLst>
          </p:cNvPr>
          <p:cNvSpPr txBox="1"/>
          <p:nvPr userDrawn="1"/>
        </p:nvSpPr>
        <p:spPr>
          <a:xfrm>
            <a:off x="520191" y="5480787"/>
            <a:ext cx="414244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5000" b="1" cap="all" baseline="0">
                <a:solidFill>
                  <a:srgbClr val="8CBE3C"/>
                </a:solidFill>
                <a:latin typeface="Fira Sans" panose="020B0503050000020004" pitchFamily="34" charset="0"/>
              </a:rPr>
              <a:t>Agenda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BCB8BEE-9B8D-CB1E-B3A3-D215E73F0E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493B3A3E-0CE1-DA16-4A84-5DBA8E207B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4169" y="5133763"/>
            <a:ext cx="5081893" cy="745200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5" name="Textplatzhalter 11">
            <a:extLst>
              <a:ext uri="{FF2B5EF4-FFF2-40B4-BE49-F238E27FC236}">
                <a16:creationId xmlns:a16="http://schemas.microsoft.com/office/drawing/2014/main" id="{F455D053-91B5-3CFB-89F8-F9ADD0F67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0101" y="4950610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6" name="Textplatzhalter 11">
            <a:extLst>
              <a:ext uri="{FF2B5EF4-FFF2-40B4-BE49-F238E27FC236}">
                <a16:creationId xmlns:a16="http://schemas.microsoft.com/office/drawing/2014/main" id="{620941FC-619E-600F-A630-6989AEBD1B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94169" y="2882291"/>
            <a:ext cx="5081893" cy="745826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7" name="Textplatzhalter 11">
            <a:extLst>
              <a:ext uri="{FF2B5EF4-FFF2-40B4-BE49-F238E27FC236}">
                <a16:creationId xmlns:a16="http://schemas.microsoft.com/office/drawing/2014/main" id="{1B5CC917-2D2A-AAA9-0528-4A4B5B35FB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80101" y="2699138"/>
            <a:ext cx="71407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F5641939-2F1F-3870-F170-06183D3648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80101" y="1952939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2" name="Textplatzhalter 11">
            <a:extLst>
              <a:ext uri="{FF2B5EF4-FFF2-40B4-BE49-F238E27FC236}">
                <a16:creationId xmlns:a16="http://schemas.microsoft.com/office/drawing/2014/main" id="{71318AFF-F83F-A4A1-7B12-60AFDB611CF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4169" y="3632905"/>
            <a:ext cx="5081893" cy="745200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241A2138-EBD3-B05F-764B-89055794639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80101" y="3449752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4" name="Textplatzhalter 11">
            <a:extLst>
              <a:ext uri="{FF2B5EF4-FFF2-40B4-BE49-F238E27FC236}">
                <a16:creationId xmlns:a16="http://schemas.microsoft.com/office/drawing/2014/main" id="{57BFF098-7A74-C64F-3725-04CE73DA5B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94169" y="4382137"/>
            <a:ext cx="5081893" cy="745200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5" name="Textplatzhalter 11">
            <a:extLst>
              <a:ext uri="{FF2B5EF4-FFF2-40B4-BE49-F238E27FC236}">
                <a16:creationId xmlns:a16="http://schemas.microsoft.com/office/drawing/2014/main" id="{7B405F04-1203-59B9-26F6-A7865BE1210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80101" y="4198984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6" name="Textplatzhalter 11">
            <a:extLst>
              <a:ext uri="{FF2B5EF4-FFF2-40B4-BE49-F238E27FC236}">
                <a16:creationId xmlns:a16="http://schemas.microsoft.com/office/drawing/2014/main" id="{459A635F-9B8F-7756-92B3-8E7EAB3574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94169" y="2136092"/>
            <a:ext cx="5081893" cy="745200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7" name="Textplatzhalter 11">
            <a:extLst>
              <a:ext uri="{FF2B5EF4-FFF2-40B4-BE49-F238E27FC236}">
                <a16:creationId xmlns:a16="http://schemas.microsoft.com/office/drawing/2014/main" id="{61477571-AFD5-A188-BF74-08ABD77B08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94169" y="1390266"/>
            <a:ext cx="5081893" cy="745826"/>
          </a:xfrm>
        </p:spPr>
        <p:txBody>
          <a:bodyPr/>
          <a:lstStyle>
            <a:lvl1pPr>
              <a:defRPr sz="1800">
                <a:solidFill>
                  <a:srgbClr val="195528"/>
                </a:solidFill>
              </a:defRPr>
            </a:lvl1pPr>
            <a:lvl2pPr marL="0" indent="0">
              <a:buFontTx/>
              <a:buNone/>
              <a:defRPr>
                <a:solidFill>
                  <a:srgbClr val="195528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8" name="Textplatzhalter 11">
            <a:extLst>
              <a:ext uri="{FF2B5EF4-FFF2-40B4-BE49-F238E27FC236}">
                <a16:creationId xmlns:a16="http://schemas.microsoft.com/office/drawing/2014/main" id="{81D54B90-7058-6D03-9003-BD55D70E8A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80101" y="1207113"/>
            <a:ext cx="71407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632574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rgbClr val="A5C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22559356-E192-0CDA-ED88-B9A70FE0B0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374433" y="0"/>
            <a:ext cx="681756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250E85C-22F6-BE09-9B78-4C20F4726529}"/>
              </a:ext>
            </a:extLst>
          </p:cNvPr>
          <p:cNvSpPr txBox="1"/>
          <p:nvPr userDrawn="1"/>
        </p:nvSpPr>
        <p:spPr>
          <a:xfrm>
            <a:off x="520191" y="5467340"/>
            <a:ext cx="414244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5000" b="1" cap="all" baseline="0">
                <a:solidFill>
                  <a:srgbClr val="054400"/>
                </a:solidFill>
                <a:latin typeface="Fira Sans" panose="020B0503050000020004" pitchFamily="34" charset="0"/>
              </a:rPr>
              <a:t>Agenda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BCB8BEE-9B8D-CB1E-B3A3-D215E73F0E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rgbClr val="A5C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493B3A3E-0CE1-DA16-4A84-5DBA8E207B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4169" y="5133763"/>
            <a:ext cx="5081893" cy="745200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5" name="Textplatzhalter 11">
            <a:extLst>
              <a:ext uri="{FF2B5EF4-FFF2-40B4-BE49-F238E27FC236}">
                <a16:creationId xmlns:a16="http://schemas.microsoft.com/office/drawing/2014/main" id="{F455D053-91B5-3CFB-89F8-F9ADD0F67E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80101" y="4950610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6" name="Textplatzhalter 11">
            <a:extLst>
              <a:ext uri="{FF2B5EF4-FFF2-40B4-BE49-F238E27FC236}">
                <a16:creationId xmlns:a16="http://schemas.microsoft.com/office/drawing/2014/main" id="{620941FC-619E-600F-A630-6989AEBD1B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94169" y="2882291"/>
            <a:ext cx="5081893" cy="745826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7" name="Textplatzhalter 11">
            <a:extLst>
              <a:ext uri="{FF2B5EF4-FFF2-40B4-BE49-F238E27FC236}">
                <a16:creationId xmlns:a16="http://schemas.microsoft.com/office/drawing/2014/main" id="{1B5CC917-2D2A-AAA9-0528-4A4B5B35FB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80101" y="2699138"/>
            <a:ext cx="71407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F5641939-2F1F-3870-F170-06183D3648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80101" y="1952939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2" name="Textplatzhalter 11">
            <a:extLst>
              <a:ext uri="{FF2B5EF4-FFF2-40B4-BE49-F238E27FC236}">
                <a16:creationId xmlns:a16="http://schemas.microsoft.com/office/drawing/2014/main" id="{71318AFF-F83F-A4A1-7B12-60AFDB611CF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94169" y="3632905"/>
            <a:ext cx="5081893" cy="745200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241A2138-EBD3-B05F-764B-89055794639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80101" y="3449752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4" name="Textplatzhalter 11">
            <a:extLst>
              <a:ext uri="{FF2B5EF4-FFF2-40B4-BE49-F238E27FC236}">
                <a16:creationId xmlns:a16="http://schemas.microsoft.com/office/drawing/2014/main" id="{57BFF098-7A74-C64F-3725-04CE73DA5B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94169" y="4382137"/>
            <a:ext cx="5081893" cy="745200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5" name="Textplatzhalter 11">
            <a:extLst>
              <a:ext uri="{FF2B5EF4-FFF2-40B4-BE49-F238E27FC236}">
                <a16:creationId xmlns:a16="http://schemas.microsoft.com/office/drawing/2014/main" id="{7B405F04-1203-59B9-26F6-A7865BE1210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80101" y="4198984"/>
            <a:ext cx="714069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6" name="Textplatzhalter 11">
            <a:extLst>
              <a:ext uri="{FF2B5EF4-FFF2-40B4-BE49-F238E27FC236}">
                <a16:creationId xmlns:a16="http://schemas.microsoft.com/office/drawing/2014/main" id="{459A635F-9B8F-7756-92B3-8E7EAB3574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94169" y="2136092"/>
            <a:ext cx="5081893" cy="745200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7" name="Textplatzhalter 11">
            <a:extLst>
              <a:ext uri="{FF2B5EF4-FFF2-40B4-BE49-F238E27FC236}">
                <a16:creationId xmlns:a16="http://schemas.microsoft.com/office/drawing/2014/main" id="{61477571-AFD5-A188-BF74-08ABD77B08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94169" y="1390266"/>
            <a:ext cx="5081893" cy="745826"/>
          </a:xfrm>
        </p:spPr>
        <p:txBody>
          <a:bodyPr/>
          <a:lstStyle>
            <a:lvl1pPr>
              <a:defRPr sz="1800">
                <a:solidFill>
                  <a:srgbClr val="054400"/>
                </a:solidFill>
              </a:defRPr>
            </a:lvl1pPr>
            <a:lvl2pPr marL="0" indent="0">
              <a:buFontTx/>
              <a:buNone/>
              <a:defRPr>
                <a:solidFill>
                  <a:srgbClr val="054400"/>
                </a:solidFill>
              </a:defRPr>
            </a:lvl2pPr>
            <a:lvl3pPr marL="457200" indent="0">
              <a:buNone/>
              <a:defRPr/>
            </a:lvl3pPr>
          </a:lstStyle>
          <a:p>
            <a:pPr lvl="0"/>
            <a:r>
              <a:rPr lang="de-DE" err="1"/>
              <a:t>Agendapunkt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8" name="Textplatzhalter 11">
            <a:extLst>
              <a:ext uri="{FF2B5EF4-FFF2-40B4-BE49-F238E27FC236}">
                <a16:creationId xmlns:a16="http://schemas.microsoft.com/office/drawing/2014/main" id="{81D54B90-7058-6D03-9003-BD55D70E8A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80101" y="1207113"/>
            <a:ext cx="71407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1594B5B-8750-9A85-DBF0-BF196D4E03AB}"/>
              </a:ext>
            </a:extLst>
          </p:cNvPr>
          <p:cNvSpPr/>
          <p:nvPr userDrawn="1"/>
        </p:nvSpPr>
        <p:spPr>
          <a:xfrm>
            <a:off x="0" y="0"/>
            <a:ext cx="5374433" cy="685800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2A15869-564E-E94E-5E87-000A07A7F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15" y="5395398"/>
            <a:ext cx="7740773" cy="913327"/>
          </a:xfrm>
          <a:noFill/>
        </p:spPr>
        <p:txBody>
          <a:bodyPr tIns="0" anchor="t" anchorCtr="0"/>
          <a:lstStyle>
            <a:lvl1pPr algn="l">
              <a:lnSpc>
                <a:spcPct val="120000"/>
              </a:lnSpc>
              <a:spcBef>
                <a:spcPts val="0"/>
              </a:spcBef>
              <a:defRPr cap="all" baseline="0">
                <a:solidFill>
                  <a:srgbClr val="054400"/>
                </a:solidFill>
              </a:defRPr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7494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">
    <p:bg>
      <p:bgPr>
        <a:solidFill>
          <a:srgbClr val="A5C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F47AB38-9DE0-7672-805C-C75E5E4046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15" y="5395398"/>
            <a:ext cx="7740773" cy="913327"/>
          </a:xfrm>
          <a:noFill/>
        </p:spPr>
        <p:txBody>
          <a:bodyPr tIns="0" anchor="t" anchorCtr="0"/>
          <a:lstStyle>
            <a:lvl1pPr algn="l">
              <a:lnSpc>
                <a:spcPct val="120000"/>
              </a:lnSpc>
              <a:spcBef>
                <a:spcPts val="0"/>
              </a:spcBef>
              <a:defRPr cap="all" baseline="0">
                <a:solidFill>
                  <a:srgbClr val="054400"/>
                </a:solidFill>
              </a:defRPr>
            </a:lvl1pPr>
          </a:lstStyle>
          <a:p>
            <a:r>
              <a:rPr lang="de-DE"/>
              <a:t>Agenda bearbeiten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D42B6B30-F441-5B8C-FB75-8C5D5F13CF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79895" y="3429000"/>
            <a:ext cx="3002369" cy="3307789"/>
          </a:xfrm>
        </p:spPr>
        <p:txBody>
          <a:bodyPr anchor="b" anchorCtr="0"/>
          <a:lstStyle>
            <a:lvl1pPr algn="r">
              <a:lnSpc>
                <a:spcPct val="0"/>
              </a:lnSpc>
              <a:spcAft>
                <a:spcPts val="0"/>
              </a:spcAft>
              <a:defRPr sz="20000" b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7995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bg>
      <p:bgPr>
        <a:solidFill>
          <a:srgbClr val="1955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B99F74B3-7310-7F73-6B56-FD5FEE5416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15" y="5395398"/>
            <a:ext cx="7740773" cy="913327"/>
          </a:xfrm>
          <a:noFill/>
        </p:spPr>
        <p:txBody>
          <a:bodyPr tIns="0" anchor="t" anchorCtr="0"/>
          <a:lstStyle>
            <a:lvl1pPr algn="l">
              <a:lnSpc>
                <a:spcPct val="120000"/>
              </a:lnSpc>
              <a:spcBef>
                <a:spcPts val="0"/>
              </a:spcBef>
              <a:defRPr cap="all" baseline="0">
                <a:solidFill>
                  <a:srgbClr val="8CBE3C"/>
                </a:solidFill>
              </a:defRPr>
            </a:lvl1pPr>
          </a:lstStyle>
          <a:p>
            <a:r>
              <a:rPr lang="de-DE"/>
              <a:t>Agenda bearbeiten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D42B6B30-F441-5B8C-FB75-8C5D5F13CF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79895" y="3429000"/>
            <a:ext cx="3002369" cy="3307789"/>
          </a:xfrm>
        </p:spPr>
        <p:txBody>
          <a:bodyPr anchor="b" anchorCtr="0"/>
          <a:lstStyle>
            <a:lvl1pPr algn="r">
              <a:lnSpc>
                <a:spcPct val="0"/>
              </a:lnSpc>
              <a:spcAft>
                <a:spcPts val="0"/>
              </a:spcAft>
              <a:defRPr sz="20000" b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57001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foli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15" y="2343416"/>
            <a:ext cx="11160124" cy="3240000"/>
          </a:xfrm>
        </p:spPr>
        <p:txBody>
          <a:bodyPr anchor="t" anchorCtr="0"/>
          <a:lstStyle>
            <a:lvl1pPr algn="ctr">
              <a:lnSpc>
                <a:spcPct val="120000"/>
              </a:lnSpc>
              <a:spcBef>
                <a:spcPts val="0"/>
              </a:spcBef>
              <a:defRPr>
                <a:solidFill>
                  <a:srgbClr val="8CBE3C"/>
                </a:solidFill>
              </a:defRPr>
            </a:lvl1pPr>
          </a:lstStyle>
          <a:p>
            <a:r>
              <a:rPr lang="de-DE"/>
              <a:t>„Zitat bearbeiten</a:t>
            </a:r>
            <a:br>
              <a:rPr lang="de-DE"/>
            </a:br>
            <a:r>
              <a:rPr lang="de-DE"/>
              <a:t>mehrzeilig möglich.“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5939" y="6469735"/>
            <a:ext cx="540000" cy="356824"/>
          </a:xfrm>
        </p:spPr>
        <p:txBody>
          <a:bodyPr anchor="t" anchorCtr="0"/>
          <a:lstStyle>
            <a:lvl1pPr>
              <a:lnSpc>
                <a:spcPct val="12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287FEEF-944B-50F8-7EB3-C6275A02C5D0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8AFC050B-AF80-AB0C-6459-61C696D8B3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8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folie 2">
    <p:bg>
      <p:bgPr>
        <a:solidFill>
          <a:srgbClr val="054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15" y="2343416"/>
            <a:ext cx="11160124" cy="3240000"/>
          </a:xfrm>
          <a:noFill/>
        </p:spPr>
        <p:txBody>
          <a:bodyPr anchor="t" anchorCtr="0"/>
          <a:lstStyle>
            <a:lvl1pPr algn="ctr">
              <a:lnSpc>
                <a:spcPct val="120000"/>
              </a:lnSpc>
              <a:spcBef>
                <a:spcPts val="0"/>
              </a:spcBef>
              <a:defRPr>
                <a:solidFill>
                  <a:srgbClr val="8CBE3C"/>
                </a:solidFill>
              </a:defRPr>
            </a:lvl1pPr>
          </a:lstStyle>
          <a:p>
            <a:r>
              <a:rPr lang="de-DE"/>
              <a:t>„Zitat bearbeiten</a:t>
            </a:r>
            <a:br>
              <a:rPr lang="de-DE"/>
            </a:br>
            <a:r>
              <a:rPr lang="de-DE"/>
              <a:t>mehrzeilig möglich.“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5939" y="6469735"/>
            <a:ext cx="540000" cy="356824"/>
          </a:xfrm>
        </p:spPr>
        <p:txBody>
          <a:bodyPr anchor="t" anchorCtr="0"/>
          <a:lstStyle>
            <a:lvl1pPr>
              <a:lnSpc>
                <a:spcPct val="120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785F063-2912-DB08-01D1-566A7396BDFF}"/>
              </a:ext>
            </a:extLst>
          </p:cNvPr>
          <p:cNvSpPr/>
          <p:nvPr userDrawn="1"/>
        </p:nvSpPr>
        <p:spPr>
          <a:xfrm>
            <a:off x="307238" y="6308725"/>
            <a:ext cx="1302106" cy="517834"/>
          </a:xfrm>
          <a:prstGeom prst="rect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DA5DAAF6-59D8-7BA0-DDE0-A969E17D88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9" y="6438481"/>
            <a:ext cx="1098836" cy="34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5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9" y="2049463"/>
            <a:ext cx="11160000" cy="4259262"/>
          </a:xfrm>
        </p:spPr>
        <p:txBody>
          <a:bodyPr/>
          <a:lstStyle>
            <a:lvl2pPr>
              <a:buClr>
                <a:srgbClr val="A5C82D"/>
              </a:buClr>
              <a:defRPr/>
            </a:lvl2pPr>
            <a:lvl3pPr>
              <a:buClr>
                <a:srgbClr val="A5C82D"/>
              </a:buClr>
              <a:defRPr/>
            </a:lvl3pPr>
            <a:lvl5pPr>
              <a:buClr>
                <a:srgbClr val="A5C82D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86E352E-C481-1E8C-A8C9-0A902881A321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D6CE9659-8A85-5D3C-34E3-1DA09EAE2B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8" y="2049463"/>
            <a:ext cx="5364161" cy="42592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F9C0946B-8BFC-1F2C-0EBA-4AED8F790B4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2" y="2049463"/>
            <a:ext cx="5364161" cy="42592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009B531-C084-0152-7FED-228C67B076A0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55539000-564A-34C8-4CDF-60906F32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8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8" y="2049463"/>
            <a:ext cx="5364161" cy="42592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5995BBCE-5207-AD5F-4931-562B59ECBDF6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312063" y="2049463"/>
            <a:ext cx="5364000" cy="42588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931C503-3438-3580-65DD-662EEC53B2B6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9715B7B4-AFDA-5690-ECA0-343A1F0E2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41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11902" y="2049463"/>
            <a:ext cx="5364161" cy="42592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5995BBCE-5207-AD5F-4931-562B59ECBDF6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15939" y="2049463"/>
            <a:ext cx="5364000" cy="42588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959A47E-8A72-364D-80AF-4F8C18CDE10D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736ED8FE-61AF-6F26-7A53-89BF135B4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68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9" y="2493817"/>
            <a:ext cx="3420000" cy="3814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61844005-5D7C-72BE-85C0-8747BF75DA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061" y="2493817"/>
            <a:ext cx="3420001" cy="3814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8">
            <a:extLst>
              <a:ext uri="{FF2B5EF4-FFF2-40B4-BE49-F238E27FC236}">
                <a16:creationId xmlns:a16="http://schemas.microsoft.com/office/drawing/2014/main" id="{C1872670-0804-6DA6-E3C8-60361CBEB9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3725" y="2493817"/>
            <a:ext cx="3384550" cy="3814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29946B0A-9CA1-4AF0-F462-04E812D08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3725" y="2075959"/>
            <a:ext cx="33840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EC6EA5D4-F158-66FE-6A4D-B9A64FE12C6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56061" y="2075959"/>
            <a:ext cx="34200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6A50196B-20F8-2EA3-8BEA-6FF5120648A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5412" y="2075959"/>
            <a:ext cx="34200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48D0F79-2BCE-9E40-7A94-15BA529B50DC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F72D4B69-482F-5EB2-4F94-19AD38B933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15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5FE0EE93-AD6D-912C-0C74-26F1C14AA7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9" y="2492725"/>
            <a:ext cx="2599200" cy="381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61844005-5D7C-72BE-85C0-8747BF75DA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076863" y="2492725"/>
            <a:ext cx="2599200" cy="381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8">
            <a:extLst>
              <a:ext uri="{FF2B5EF4-FFF2-40B4-BE49-F238E27FC236}">
                <a16:creationId xmlns:a16="http://schemas.microsoft.com/office/drawing/2014/main" id="{C1872670-0804-6DA6-E3C8-60361CBEB9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69580" y="2492725"/>
            <a:ext cx="2599200" cy="381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9CD3935A-443E-606E-1549-9506DE3E06A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23221" y="2492725"/>
            <a:ext cx="2599200" cy="381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BACBA2A0-C9A2-E3AB-B591-0F4937D727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69580" y="2075959"/>
            <a:ext cx="25992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EE1B6215-96E7-94C3-99D7-A7A136E1351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23221" y="2075959"/>
            <a:ext cx="25992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919512E-9785-453F-B231-456FC7BCAF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5412" y="2075959"/>
            <a:ext cx="25992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04FA420-E99A-B5A6-2602-2D1629382FA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76863" y="2075959"/>
            <a:ext cx="2599200" cy="406774"/>
          </a:xfrm>
        </p:spPr>
        <p:txBody>
          <a:bodyPr lIns="0" rIns="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4466C60-BABF-73FF-3F69-3280660AFB14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86B5118F-6355-6624-F969-3EC3ADD9A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41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8F736F20-D1D6-CCCA-56C4-485BA93430E8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515939" y="2049463"/>
            <a:ext cx="3420000" cy="16128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DC1E231-6CD0-4C03-9F63-E660050A39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56061" y="4295775"/>
            <a:ext cx="3420000" cy="2012950"/>
          </a:xfrm>
        </p:spPr>
        <p:txBody>
          <a:bodyPr/>
          <a:lstStyle>
            <a:lvl2pPr>
              <a:buClr>
                <a:srgbClr val="8CBE3C"/>
              </a:buClr>
              <a:defRPr/>
            </a:lvl2pPr>
            <a:lvl3pPr>
              <a:buClr>
                <a:srgbClr val="8CBE3C"/>
              </a:buClr>
              <a:defRPr/>
            </a:lvl3pPr>
            <a:lvl4pPr>
              <a:buClr>
                <a:srgbClr val="8CBE3C"/>
              </a:buClr>
              <a:defRPr/>
            </a:lvl4pPr>
            <a:lvl5pPr>
              <a:buClr>
                <a:srgbClr val="8CBE3C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D155FB12-D985-6A27-7464-DAFF2D6A7B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39" y="4295775"/>
            <a:ext cx="3420000" cy="2012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E86499CE-5F6C-45D1-775D-4AF9FF454650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256061" y="2049463"/>
            <a:ext cx="3420000" cy="16128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B9128FFD-6B38-9FC5-0BCE-14857CAF87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404275" y="2049463"/>
            <a:ext cx="3384000" cy="16128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Textplatzhalter 11">
            <a:extLst>
              <a:ext uri="{FF2B5EF4-FFF2-40B4-BE49-F238E27FC236}">
                <a16:creationId xmlns:a16="http://schemas.microsoft.com/office/drawing/2014/main" id="{552938C5-CD0A-945A-59A9-BC35D9CEAD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04275" y="4295775"/>
            <a:ext cx="3384000" cy="2012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" name="Textplatzhalter 11">
            <a:extLst>
              <a:ext uri="{FF2B5EF4-FFF2-40B4-BE49-F238E27FC236}">
                <a16:creationId xmlns:a16="http://schemas.microsoft.com/office/drawing/2014/main" id="{C6F76C16-096F-9ED4-953C-8FA935C620F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5412" y="3850913"/>
            <a:ext cx="342000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195528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9" name="Textplatzhalter 11">
            <a:extLst>
              <a:ext uri="{FF2B5EF4-FFF2-40B4-BE49-F238E27FC236}">
                <a16:creationId xmlns:a16="http://schemas.microsoft.com/office/drawing/2014/main" id="{65AEA65C-9F0D-D7DD-D4C1-30540DDC62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3748" y="3850913"/>
            <a:ext cx="338400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0" name="Textplatzhalter 11">
            <a:extLst>
              <a:ext uri="{FF2B5EF4-FFF2-40B4-BE49-F238E27FC236}">
                <a16:creationId xmlns:a16="http://schemas.microsoft.com/office/drawing/2014/main" id="{01F1C75B-1736-EAEB-E640-F81EFEB1AD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55534" y="3850913"/>
            <a:ext cx="3420000" cy="44486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6489FB8-A3F3-8152-B4B6-7127723F0CE2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9BE432EF-A83A-BEB3-87EC-0B8965A517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70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>
            <a:extLst>
              <a:ext uri="{FF2B5EF4-FFF2-40B4-BE49-F238E27FC236}">
                <a16:creationId xmlns:a16="http://schemas.microsoft.com/office/drawing/2014/main" id="{9CA89BC1-1AA0-B74A-D999-447899C10FB1}"/>
              </a:ext>
            </a:extLst>
          </p:cNvPr>
          <p:cNvSpPr/>
          <p:nvPr userDrawn="1"/>
        </p:nvSpPr>
        <p:spPr>
          <a:xfrm>
            <a:off x="9079358" y="1994401"/>
            <a:ext cx="2599202" cy="4009824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F7BDE4AD-B718-AB2C-DA57-44412D4FDE77}"/>
              </a:ext>
            </a:extLst>
          </p:cNvPr>
          <p:cNvSpPr/>
          <p:nvPr userDrawn="1"/>
        </p:nvSpPr>
        <p:spPr>
          <a:xfrm>
            <a:off x="6223732" y="1994401"/>
            <a:ext cx="2599202" cy="4009824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F41496DE-EBE9-ADC2-0BBD-5AD39A3970F9}"/>
              </a:ext>
            </a:extLst>
          </p:cNvPr>
          <p:cNvSpPr/>
          <p:nvPr userDrawn="1"/>
        </p:nvSpPr>
        <p:spPr>
          <a:xfrm>
            <a:off x="3367792" y="1994401"/>
            <a:ext cx="2599202" cy="4009824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AC184367-1C17-5306-D9F2-F569AAE2B044}"/>
              </a:ext>
            </a:extLst>
          </p:cNvPr>
          <p:cNvSpPr/>
          <p:nvPr userDrawn="1"/>
        </p:nvSpPr>
        <p:spPr>
          <a:xfrm>
            <a:off x="515939" y="1994401"/>
            <a:ext cx="2599202" cy="4009824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43" name="Textplatzhalter 11">
            <a:extLst>
              <a:ext uri="{FF2B5EF4-FFF2-40B4-BE49-F238E27FC236}">
                <a16:creationId xmlns:a16="http://schemas.microsoft.com/office/drawing/2014/main" id="{C4E2849F-A309-B6E2-1BC4-B9803B993EE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69580" y="1994401"/>
            <a:ext cx="2599200" cy="72378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4" name="Textplatzhalter 11">
            <a:extLst>
              <a:ext uri="{FF2B5EF4-FFF2-40B4-BE49-F238E27FC236}">
                <a16:creationId xmlns:a16="http://schemas.microsoft.com/office/drawing/2014/main" id="{175CC060-2D6E-D38B-CF2A-E7A89767084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3221" y="1994401"/>
            <a:ext cx="2599200" cy="72378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5" name="Textplatzhalter 11">
            <a:extLst>
              <a:ext uri="{FF2B5EF4-FFF2-40B4-BE49-F238E27FC236}">
                <a16:creationId xmlns:a16="http://schemas.microsoft.com/office/drawing/2014/main" id="{9E6A4D2F-4B05-6B0A-864E-6A6847DD920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76863" y="1994401"/>
            <a:ext cx="2599200" cy="72378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56" name="Textplatzhalter 11">
            <a:extLst>
              <a:ext uri="{FF2B5EF4-FFF2-40B4-BE49-F238E27FC236}">
                <a16:creationId xmlns:a16="http://schemas.microsoft.com/office/drawing/2014/main" id="{06BEB8B6-4B2E-E2EA-59AB-0A44C09473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23221" y="3124961"/>
            <a:ext cx="2599200" cy="2879264"/>
          </a:xfrm>
        </p:spPr>
        <p:txBody>
          <a:bodyPr lIns="324000" tIns="108000" rIns="324000" bIns="108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 err="1"/>
              <a:t>Tetx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7" name="Textplatzhalter 11">
            <a:extLst>
              <a:ext uri="{FF2B5EF4-FFF2-40B4-BE49-F238E27FC236}">
                <a16:creationId xmlns:a16="http://schemas.microsoft.com/office/drawing/2014/main" id="{7A650E74-903B-1DFF-F054-C8915A4969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23221" y="2718187"/>
            <a:ext cx="2599200" cy="405044"/>
          </a:xfrm>
        </p:spPr>
        <p:txBody>
          <a:bodyPr lIns="324000" tIns="108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58" name="Textplatzhalter 11">
            <a:extLst>
              <a:ext uri="{FF2B5EF4-FFF2-40B4-BE49-F238E27FC236}">
                <a16:creationId xmlns:a16="http://schemas.microsoft.com/office/drawing/2014/main" id="{A0B62AC2-E274-86B3-98D4-A4FF49BF3D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2491" y="1994401"/>
            <a:ext cx="2599200" cy="72378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59" name="Textplatzhalter 11">
            <a:extLst>
              <a:ext uri="{FF2B5EF4-FFF2-40B4-BE49-F238E27FC236}">
                <a16:creationId xmlns:a16="http://schemas.microsoft.com/office/drawing/2014/main" id="{4936D31A-E751-56AC-B611-2A5CD7C31B1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69580" y="3124961"/>
            <a:ext cx="2599200" cy="2880000"/>
          </a:xfrm>
        </p:spPr>
        <p:txBody>
          <a:bodyPr lIns="324000" tIns="108000" rIns="324000" bIns="108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0" name="Textplatzhalter 11">
            <a:extLst>
              <a:ext uri="{FF2B5EF4-FFF2-40B4-BE49-F238E27FC236}">
                <a16:creationId xmlns:a16="http://schemas.microsoft.com/office/drawing/2014/main" id="{61C412A4-B282-D374-4DC7-E17CABA967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9580" y="2718187"/>
            <a:ext cx="2599200" cy="406038"/>
          </a:xfrm>
        </p:spPr>
        <p:txBody>
          <a:bodyPr lIns="324000" tIns="108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2" name="Textplatzhalter 11">
            <a:extLst>
              <a:ext uri="{FF2B5EF4-FFF2-40B4-BE49-F238E27FC236}">
                <a16:creationId xmlns:a16="http://schemas.microsoft.com/office/drawing/2014/main" id="{E7EB47B2-03BE-E445-8313-AF4950DD3E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76863" y="3124961"/>
            <a:ext cx="2599200" cy="2879264"/>
          </a:xfrm>
        </p:spPr>
        <p:txBody>
          <a:bodyPr lIns="324000" tIns="108000" rIns="324000" bIns="108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 err="1"/>
              <a:t>Tetx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3" name="Textplatzhalter 11">
            <a:extLst>
              <a:ext uri="{FF2B5EF4-FFF2-40B4-BE49-F238E27FC236}">
                <a16:creationId xmlns:a16="http://schemas.microsoft.com/office/drawing/2014/main" id="{B6ADB5B2-A051-C4CB-7D19-FFC88E7107E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76863" y="2718187"/>
            <a:ext cx="2599200" cy="405044"/>
          </a:xfrm>
        </p:spPr>
        <p:txBody>
          <a:bodyPr lIns="324000" tIns="108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64" name="Textplatzhalter 11">
            <a:extLst>
              <a:ext uri="{FF2B5EF4-FFF2-40B4-BE49-F238E27FC236}">
                <a16:creationId xmlns:a16="http://schemas.microsoft.com/office/drawing/2014/main" id="{8E0AB7F4-D4F4-A238-0B01-5866BBC7934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5939" y="3124961"/>
            <a:ext cx="2599200" cy="2879264"/>
          </a:xfrm>
        </p:spPr>
        <p:txBody>
          <a:bodyPr lIns="324000" tIns="108000" rIns="324000" bIns="108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 err="1"/>
              <a:t>Tetx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5" name="Textplatzhalter 11">
            <a:extLst>
              <a:ext uri="{FF2B5EF4-FFF2-40B4-BE49-F238E27FC236}">
                <a16:creationId xmlns:a16="http://schemas.microsoft.com/office/drawing/2014/main" id="{62CE3830-101C-033C-D808-E915FE997F4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5412" y="2718187"/>
            <a:ext cx="2599200" cy="405044"/>
          </a:xfrm>
        </p:spPr>
        <p:txBody>
          <a:bodyPr lIns="324000" tIns="108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81F0C83-4930-FDAE-673A-12C934B3B9E1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A83227EB-6105-42CB-D2AE-AA6166921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41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F3E4EF2-2766-F2F3-D55B-3D9218DBA07F}"/>
              </a:ext>
            </a:extLst>
          </p:cNvPr>
          <p:cNvSpPr/>
          <p:nvPr userDrawn="1"/>
        </p:nvSpPr>
        <p:spPr>
          <a:xfrm>
            <a:off x="3367792" y="1994401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EFE56FE-E8A5-D87A-BF58-730AD034F2D9}"/>
              </a:ext>
            </a:extLst>
          </p:cNvPr>
          <p:cNvSpPr/>
          <p:nvPr userDrawn="1"/>
        </p:nvSpPr>
        <p:spPr>
          <a:xfrm>
            <a:off x="515939" y="1994401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E2623DD-EC80-C8D6-7770-156DB9D40020}"/>
              </a:ext>
            </a:extLst>
          </p:cNvPr>
          <p:cNvSpPr/>
          <p:nvPr userDrawn="1"/>
        </p:nvSpPr>
        <p:spPr>
          <a:xfrm>
            <a:off x="3367792" y="4085529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C32146E-5F3D-6558-1DBA-779EA393A97D}"/>
              </a:ext>
            </a:extLst>
          </p:cNvPr>
          <p:cNvSpPr/>
          <p:nvPr userDrawn="1"/>
        </p:nvSpPr>
        <p:spPr>
          <a:xfrm>
            <a:off x="515939" y="4085529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DA78BBC-4922-F6BA-245E-1864672D99F5}"/>
              </a:ext>
            </a:extLst>
          </p:cNvPr>
          <p:cNvSpPr/>
          <p:nvPr userDrawn="1"/>
        </p:nvSpPr>
        <p:spPr>
          <a:xfrm>
            <a:off x="9084918" y="1994401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40952F9-30EC-E57E-57C6-F44EA1C12CAE}"/>
              </a:ext>
            </a:extLst>
          </p:cNvPr>
          <p:cNvSpPr/>
          <p:nvPr userDrawn="1"/>
        </p:nvSpPr>
        <p:spPr>
          <a:xfrm>
            <a:off x="6233065" y="1994401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572D93B2-3A73-BBCC-8151-2C884EE17FC4}"/>
              </a:ext>
            </a:extLst>
          </p:cNvPr>
          <p:cNvSpPr/>
          <p:nvPr userDrawn="1"/>
        </p:nvSpPr>
        <p:spPr>
          <a:xfrm>
            <a:off x="9084918" y="4085529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2DB0A8F-BF81-0830-372E-5896A666209D}"/>
              </a:ext>
            </a:extLst>
          </p:cNvPr>
          <p:cNvSpPr/>
          <p:nvPr userDrawn="1"/>
        </p:nvSpPr>
        <p:spPr>
          <a:xfrm>
            <a:off x="6233065" y="4085529"/>
            <a:ext cx="2599202" cy="1910537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31" name="Textplatzhalter 11">
            <a:extLst>
              <a:ext uri="{FF2B5EF4-FFF2-40B4-BE49-F238E27FC236}">
                <a16:creationId xmlns:a16="http://schemas.microsoft.com/office/drawing/2014/main" id="{4936D31A-E751-56AC-B611-2A5CD7C31B1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67794" y="4740087"/>
            <a:ext cx="2599200" cy="1255979"/>
          </a:xfrm>
          <a:solidFill>
            <a:srgbClr val="8CBE3C"/>
          </a:solidFill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2" name="Textplatzhalter 11">
            <a:extLst>
              <a:ext uri="{FF2B5EF4-FFF2-40B4-BE49-F238E27FC236}">
                <a16:creationId xmlns:a16="http://schemas.microsoft.com/office/drawing/2014/main" id="{61C412A4-B282-D374-4DC7-E17CABA967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7794" y="4085529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0" name="Textplatzhalter 11">
            <a:extLst>
              <a:ext uri="{FF2B5EF4-FFF2-40B4-BE49-F238E27FC236}">
                <a16:creationId xmlns:a16="http://schemas.microsoft.com/office/drawing/2014/main" id="{349EAB81-1DF9-253E-04E9-36A83653F7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33067" y="4085529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2" name="Textplatzhalter 11">
            <a:extLst>
              <a:ext uri="{FF2B5EF4-FFF2-40B4-BE49-F238E27FC236}">
                <a16:creationId xmlns:a16="http://schemas.microsoft.com/office/drawing/2014/main" id="{2A98DF76-A8AF-0312-1183-B77CF85DC3F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84920" y="4085529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144B3D61-D8F4-5EBA-A143-1BA7FF59142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548" y="4740087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4" name="Textplatzhalter 11">
            <a:extLst>
              <a:ext uri="{FF2B5EF4-FFF2-40B4-BE49-F238E27FC236}">
                <a16:creationId xmlns:a16="http://schemas.microsoft.com/office/drawing/2014/main" id="{8FA3F17F-AB6E-4756-D753-4B40E5D29E7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8" y="4085529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5" name="Textplatzhalter 11">
            <a:extLst>
              <a:ext uri="{FF2B5EF4-FFF2-40B4-BE49-F238E27FC236}">
                <a16:creationId xmlns:a16="http://schemas.microsoft.com/office/drawing/2014/main" id="{2B4F1A11-2421-8F59-5AEF-90D963FEFF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33067" y="4740087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6" name="Textplatzhalter 11">
            <a:extLst>
              <a:ext uri="{FF2B5EF4-FFF2-40B4-BE49-F238E27FC236}">
                <a16:creationId xmlns:a16="http://schemas.microsoft.com/office/drawing/2014/main" id="{140985C3-2BC1-DE43-024F-70DF457CC08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084920" y="4740087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7" name="Textplatzhalter 11">
            <a:extLst>
              <a:ext uri="{FF2B5EF4-FFF2-40B4-BE49-F238E27FC236}">
                <a16:creationId xmlns:a16="http://schemas.microsoft.com/office/drawing/2014/main" id="{B91F7468-B9C3-121E-E686-330B720B2A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7794" y="2657124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8" name="Textplatzhalter 11">
            <a:extLst>
              <a:ext uri="{FF2B5EF4-FFF2-40B4-BE49-F238E27FC236}">
                <a16:creationId xmlns:a16="http://schemas.microsoft.com/office/drawing/2014/main" id="{937C76C7-8EF6-CA2C-7723-CDF8FD80461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7794" y="2002566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7" name="Textplatzhalter 11">
            <a:extLst>
              <a:ext uri="{FF2B5EF4-FFF2-40B4-BE49-F238E27FC236}">
                <a16:creationId xmlns:a16="http://schemas.microsoft.com/office/drawing/2014/main" id="{D54325A0-28F3-E640-4287-83AA9AA41B3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33067" y="2002566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62D88E06-43A5-02C5-69AE-3A79041020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084920" y="2002566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9" name="Textplatzhalter 11">
            <a:extLst>
              <a:ext uri="{FF2B5EF4-FFF2-40B4-BE49-F238E27FC236}">
                <a16:creationId xmlns:a16="http://schemas.microsoft.com/office/drawing/2014/main" id="{8A1A1A38-C262-5A06-DC50-7587D8C7CC0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9548" y="2657124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0" name="Textplatzhalter 11">
            <a:extLst>
              <a:ext uri="{FF2B5EF4-FFF2-40B4-BE49-F238E27FC236}">
                <a16:creationId xmlns:a16="http://schemas.microsoft.com/office/drawing/2014/main" id="{5F6A0BCE-50C7-F14B-2CD1-737BD69ACA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5938" y="2002566"/>
            <a:ext cx="2599200" cy="654558"/>
          </a:xfrm>
        </p:spPr>
        <p:txBody>
          <a:bodyPr lIns="324000" tIns="216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41" name="Textplatzhalter 11">
            <a:extLst>
              <a:ext uri="{FF2B5EF4-FFF2-40B4-BE49-F238E27FC236}">
                <a16:creationId xmlns:a16="http://schemas.microsoft.com/office/drawing/2014/main" id="{06768589-6D50-DDCF-5FAD-6FA58B4E31E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33067" y="2657124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17A99853-E8D5-176A-1D71-2F714C5889F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84920" y="2657124"/>
            <a:ext cx="2599200" cy="1255979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FFA94EE0-A6CB-C8B8-2865-43918C2437AE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8E0CD6E0-C4CC-87F6-1BF7-226EA9D7B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9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E5A6E41D-07CB-D7E2-7FD3-D9F8B3DF1F39}"/>
              </a:ext>
            </a:extLst>
          </p:cNvPr>
          <p:cNvSpPr/>
          <p:nvPr userDrawn="1"/>
        </p:nvSpPr>
        <p:spPr>
          <a:xfrm>
            <a:off x="9079358" y="1750034"/>
            <a:ext cx="2599202" cy="4153543"/>
          </a:xfrm>
          <a:custGeom>
            <a:avLst/>
            <a:gdLst>
              <a:gd name="connsiteX0" fmla="*/ 0 w 2599202"/>
              <a:gd name="connsiteY0" fmla="*/ 0 h 4198148"/>
              <a:gd name="connsiteX1" fmla="*/ 2599202 w 2599202"/>
              <a:gd name="connsiteY1" fmla="*/ 0 h 4198148"/>
              <a:gd name="connsiteX2" fmla="*/ 2599202 w 2599202"/>
              <a:gd name="connsiteY2" fmla="*/ 4198148 h 4198148"/>
              <a:gd name="connsiteX3" fmla="*/ 0 w 2599202"/>
              <a:gd name="connsiteY3" fmla="*/ 4198148 h 4198148"/>
              <a:gd name="connsiteX4" fmla="*/ 0 w 2599202"/>
              <a:gd name="connsiteY4" fmla="*/ 0 h 4198148"/>
              <a:gd name="connsiteX0" fmla="*/ 2028 w 2599202"/>
              <a:gd name="connsiteY0" fmla="*/ 269657 h 4198148"/>
              <a:gd name="connsiteX1" fmla="*/ 2599202 w 2599202"/>
              <a:gd name="connsiteY1" fmla="*/ 0 h 4198148"/>
              <a:gd name="connsiteX2" fmla="*/ 2599202 w 2599202"/>
              <a:gd name="connsiteY2" fmla="*/ 4198148 h 4198148"/>
              <a:gd name="connsiteX3" fmla="*/ 0 w 2599202"/>
              <a:gd name="connsiteY3" fmla="*/ 4198148 h 4198148"/>
              <a:gd name="connsiteX4" fmla="*/ 2028 w 2599202"/>
              <a:gd name="connsiteY4" fmla="*/ 269657 h 4198148"/>
              <a:gd name="connsiteX0" fmla="*/ 2028 w 2599202"/>
              <a:gd name="connsiteY0" fmla="*/ 225052 h 4153543"/>
              <a:gd name="connsiteX1" fmla="*/ 2595147 w 2599202"/>
              <a:gd name="connsiteY1" fmla="*/ 0 h 4153543"/>
              <a:gd name="connsiteX2" fmla="*/ 2599202 w 2599202"/>
              <a:gd name="connsiteY2" fmla="*/ 4153543 h 4153543"/>
              <a:gd name="connsiteX3" fmla="*/ 0 w 2599202"/>
              <a:gd name="connsiteY3" fmla="*/ 4153543 h 4153543"/>
              <a:gd name="connsiteX4" fmla="*/ 2028 w 2599202"/>
              <a:gd name="connsiteY4" fmla="*/ 225052 h 415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9202" h="4153543">
                <a:moveTo>
                  <a:pt x="2028" y="225052"/>
                </a:moveTo>
                <a:lnTo>
                  <a:pt x="2595147" y="0"/>
                </a:lnTo>
                <a:cubicBezTo>
                  <a:pt x="2596499" y="1384514"/>
                  <a:pt x="2597850" y="2769029"/>
                  <a:pt x="2599202" y="4153543"/>
                </a:cubicBezTo>
                <a:lnTo>
                  <a:pt x="0" y="4153543"/>
                </a:lnTo>
                <a:lnTo>
                  <a:pt x="2028" y="225052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1118808-4300-F747-1FAC-BE15920E2B92}"/>
              </a:ext>
            </a:extLst>
          </p:cNvPr>
          <p:cNvSpPr/>
          <p:nvPr userDrawn="1"/>
        </p:nvSpPr>
        <p:spPr>
          <a:xfrm>
            <a:off x="6223732" y="1994400"/>
            <a:ext cx="2599202" cy="3886557"/>
          </a:xfrm>
          <a:custGeom>
            <a:avLst/>
            <a:gdLst>
              <a:gd name="connsiteX0" fmla="*/ 0 w 2599202"/>
              <a:gd name="connsiteY0" fmla="*/ 0 h 3886557"/>
              <a:gd name="connsiteX1" fmla="*/ 2599202 w 2599202"/>
              <a:gd name="connsiteY1" fmla="*/ 0 h 3886557"/>
              <a:gd name="connsiteX2" fmla="*/ 2599202 w 2599202"/>
              <a:gd name="connsiteY2" fmla="*/ 3886557 h 3886557"/>
              <a:gd name="connsiteX3" fmla="*/ 0 w 2599202"/>
              <a:gd name="connsiteY3" fmla="*/ 3886557 h 3886557"/>
              <a:gd name="connsiteX4" fmla="*/ 0 w 2599202"/>
              <a:gd name="connsiteY4" fmla="*/ 0 h 3886557"/>
              <a:gd name="connsiteX0" fmla="*/ 0 w 2599202"/>
              <a:gd name="connsiteY0" fmla="*/ 229106 h 3886557"/>
              <a:gd name="connsiteX1" fmla="*/ 2599202 w 2599202"/>
              <a:gd name="connsiteY1" fmla="*/ 0 h 3886557"/>
              <a:gd name="connsiteX2" fmla="*/ 2599202 w 2599202"/>
              <a:gd name="connsiteY2" fmla="*/ 3886557 h 3886557"/>
              <a:gd name="connsiteX3" fmla="*/ 0 w 2599202"/>
              <a:gd name="connsiteY3" fmla="*/ 3886557 h 3886557"/>
              <a:gd name="connsiteX4" fmla="*/ 0 w 2599202"/>
              <a:gd name="connsiteY4" fmla="*/ 229106 h 388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9202" h="3886557">
                <a:moveTo>
                  <a:pt x="0" y="229106"/>
                </a:moveTo>
                <a:lnTo>
                  <a:pt x="2599202" y="0"/>
                </a:lnTo>
                <a:lnTo>
                  <a:pt x="2599202" y="3886557"/>
                </a:lnTo>
                <a:lnTo>
                  <a:pt x="0" y="3886557"/>
                </a:lnTo>
                <a:lnTo>
                  <a:pt x="0" y="229106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6425866-BC71-CB4C-EFFC-87003CC2D899}"/>
              </a:ext>
            </a:extLst>
          </p:cNvPr>
          <p:cNvSpPr/>
          <p:nvPr userDrawn="1"/>
        </p:nvSpPr>
        <p:spPr>
          <a:xfrm>
            <a:off x="3363736" y="2243782"/>
            <a:ext cx="2603257" cy="3637176"/>
          </a:xfrm>
          <a:custGeom>
            <a:avLst/>
            <a:gdLst>
              <a:gd name="connsiteX0" fmla="*/ 0 w 2599202"/>
              <a:gd name="connsiteY0" fmla="*/ 0 h 3886557"/>
              <a:gd name="connsiteX1" fmla="*/ 2599202 w 2599202"/>
              <a:gd name="connsiteY1" fmla="*/ 0 h 3886557"/>
              <a:gd name="connsiteX2" fmla="*/ 2599202 w 2599202"/>
              <a:gd name="connsiteY2" fmla="*/ 3886557 h 3886557"/>
              <a:gd name="connsiteX3" fmla="*/ 0 w 2599202"/>
              <a:gd name="connsiteY3" fmla="*/ 3886557 h 3886557"/>
              <a:gd name="connsiteX4" fmla="*/ 0 w 2599202"/>
              <a:gd name="connsiteY4" fmla="*/ 0 h 3886557"/>
              <a:gd name="connsiteX0" fmla="*/ 0 w 2599202"/>
              <a:gd name="connsiteY0" fmla="*/ 0 h 3886557"/>
              <a:gd name="connsiteX1" fmla="*/ 2599202 w 2599202"/>
              <a:gd name="connsiteY1" fmla="*/ 243299 h 3886557"/>
              <a:gd name="connsiteX2" fmla="*/ 2599202 w 2599202"/>
              <a:gd name="connsiteY2" fmla="*/ 3886557 h 3886557"/>
              <a:gd name="connsiteX3" fmla="*/ 0 w 2599202"/>
              <a:gd name="connsiteY3" fmla="*/ 3886557 h 3886557"/>
              <a:gd name="connsiteX4" fmla="*/ 0 w 2599202"/>
              <a:gd name="connsiteY4" fmla="*/ 0 h 3886557"/>
              <a:gd name="connsiteX0" fmla="*/ 0 w 2603257"/>
              <a:gd name="connsiteY0" fmla="*/ 237217 h 3643258"/>
              <a:gd name="connsiteX1" fmla="*/ 2603257 w 2603257"/>
              <a:gd name="connsiteY1" fmla="*/ 0 h 3643258"/>
              <a:gd name="connsiteX2" fmla="*/ 2603257 w 2603257"/>
              <a:gd name="connsiteY2" fmla="*/ 3643258 h 3643258"/>
              <a:gd name="connsiteX3" fmla="*/ 4055 w 2603257"/>
              <a:gd name="connsiteY3" fmla="*/ 3643258 h 3643258"/>
              <a:gd name="connsiteX4" fmla="*/ 0 w 2603257"/>
              <a:gd name="connsiteY4" fmla="*/ 237217 h 3643258"/>
              <a:gd name="connsiteX0" fmla="*/ 0 w 2603257"/>
              <a:gd name="connsiteY0" fmla="*/ 231135 h 3637176"/>
              <a:gd name="connsiteX1" fmla="*/ 2597175 w 2603257"/>
              <a:gd name="connsiteY1" fmla="*/ 0 h 3637176"/>
              <a:gd name="connsiteX2" fmla="*/ 2603257 w 2603257"/>
              <a:gd name="connsiteY2" fmla="*/ 3637176 h 3637176"/>
              <a:gd name="connsiteX3" fmla="*/ 4055 w 2603257"/>
              <a:gd name="connsiteY3" fmla="*/ 3637176 h 3637176"/>
              <a:gd name="connsiteX4" fmla="*/ 0 w 2603257"/>
              <a:gd name="connsiteY4" fmla="*/ 231135 h 3637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3257" h="3637176">
                <a:moveTo>
                  <a:pt x="0" y="231135"/>
                </a:moveTo>
                <a:lnTo>
                  <a:pt x="2597175" y="0"/>
                </a:lnTo>
                <a:cubicBezTo>
                  <a:pt x="2599202" y="1212392"/>
                  <a:pt x="2601230" y="2424784"/>
                  <a:pt x="2603257" y="3637176"/>
                </a:cubicBezTo>
                <a:lnTo>
                  <a:pt x="4055" y="3637176"/>
                </a:lnTo>
                <a:cubicBezTo>
                  <a:pt x="2703" y="2501829"/>
                  <a:pt x="1352" y="1366482"/>
                  <a:pt x="0" y="231135"/>
                </a:cubicBez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264A17F-BC00-D2D7-FC69-3926680CA644}"/>
              </a:ext>
            </a:extLst>
          </p:cNvPr>
          <p:cNvSpPr/>
          <p:nvPr userDrawn="1"/>
        </p:nvSpPr>
        <p:spPr>
          <a:xfrm>
            <a:off x="513912" y="2493164"/>
            <a:ext cx="2605284" cy="3387793"/>
          </a:xfrm>
          <a:custGeom>
            <a:avLst/>
            <a:gdLst>
              <a:gd name="connsiteX0" fmla="*/ 0 w 2599202"/>
              <a:gd name="connsiteY0" fmla="*/ 0 h 3886557"/>
              <a:gd name="connsiteX1" fmla="*/ 2599202 w 2599202"/>
              <a:gd name="connsiteY1" fmla="*/ 0 h 3886557"/>
              <a:gd name="connsiteX2" fmla="*/ 2599202 w 2599202"/>
              <a:gd name="connsiteY2" fmla="*/ 3886557 h 3886557"/>
              <a:gd name="connsiteX3" fmla="*/ 0 w 2599202"/>
              <a:gd name="connsiteY3" fmla="*/ 3886557 h 3886557"/>
              <a:gd name="connsiteX4" fmla="*/ 0 w 2599202"/>
              <a:gd name="connsiteY4" fmla="*/ 0 h 3886557"/>
              <a:gd name="connsiteX0" fmla="*/ 0 w 2603257"/>
              <a:gd name="connsiteY0" fmla="*/ 0 h 3886557"/>
              <a:gd name="connsiteX1" fmla="*/ 2603257 w 2603257"/>
              <a:gd name="connsiteY1" fmla="*/ 498764 h 3886557"/>
              <a:gd name="connsiteX2" fmla="*/ 2599202 w 2603257"/>
              <a:gd name="connsiteY2" fmla="*/ 3886557 h 3886557"/>
              <a:gd name="connsiteX3" fmla="*/ 0 w 2603257"/>
              <a:gd name="connsiteY3" fmla="*/ 3886557 h 3886557"/>
              <a:gd name="connsiteX4" fmla="*/ 0 w 2603257"/>
              <a:gd name="connsiteY4" fmla="*/ 0 h 3886557"/>
              <a:gd name="connsiteX0" fmla="*/ 0 w 2605284"/>
              <a:gd name="connsiteY0" fmla="*/ 231134 h 3387793"/>
              <a:gd name="connsiteX1" fmla="*/ 2605284 w 2605284"/>
              <a:gd name="connsiteY1" fmla="*/ 0 h 3387793"/>
              <a:gd name="connsiteX2" fmla="*/ 2601229 w 2605284"/>
              <a:gd name="connsiteY2" fmla="*/ 3387793 h 3387793"/>
              <a:gd name="connsiteX3" fmla="*/ 2027 w 2605284"/>
              <a:gd name="connsiteY3" fmla="*/ 3387793 h 3387793"/>
              <a:gd name="connsiteX4" fmla="*/ 0 w 2605284"/>
              <a:gd name="connsiteY4" fmla="*/ 231134 h 338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5284" h="3387793">
                <a:moveTo>
                  <a:pt x="0" y="231134"/>
                </a:moveTo>
                <a:lnTo>
                  <a:pt x="2605284" y="0"/>
                </a:lnTo>
                <a:cubicBezTo>
                  <a:pt x="2603932" y="1129264"/>
                  <a:pt x="2602581" y="2258529"/>
                  <a:pt x="2601229" y="3387793"/>
                </a:cubicBezTo>
                <a:lnTo>
                  <a:pt x="2027" y="3387793"/>
                </a:lnTo>
                <a:cubicBezTo>
                  <a:pt x="1351" y="2335573"/>
                  <a:pt x="676" y="1283354"/>
                  <a:pt x="0" y="231134"/>
                </a:cubicBez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E4B53F-02BD-BBEB-B0C7-8F8B27FE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</p:spPr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4BEC9B-9724-28B5-96C8-E4B6D0FE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F0CFBB-475C-AFC0-1183-6D3D4840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sp>
        <p:nvSpPr>
          <p:cNvPr id="29" name="Textplatzhalter 11">
            <a:extLst>
              <a:ext uri="{FF2B5EF4-FFF2-40B4-BE49-F238E27FC236}">
                <a16:creationId xmlns:a16="http://schemas.microsoft.com/office/drawing/2014/main" id="{06BEB8B6-4B2E-E2EA-59AB-0A44C09473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5939" y="3813947"/>
            <a:ext cx="2599200" cy="2067010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 err="1"/>
              <a:t>Tetx</a:t>
            </a:r>
            <a:r>
              <a:rPr lang="de-DE"/>
              <a:t>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0" name="Textplatzhalter 11">
            <a:extLst>
              <a:ext uri="{FF2B5EF4-FFF2-40B4-BE49-F238E27FC236}">
                <a16:creationId xmlns:a16="http://schemas.microsoft.com/office/drawing/2014/main" id="{7A650E74-903B-1DFF-F054-C8915A4969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412" y="3407173"/>
            <a:ext cx="2599200" cy="406774"/>
          </a:xfrm>
        </p:spPr>
        <p:txBody>
          <a:bodyPr lIns="324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1" name="Textplatzhalter 11">
            <a:extLst>
              <a:ext uri="{FF2B5EF4-FFF2-40B4-BE49-F238E27FC236}">
                <a16:creationId xmlns:a16="http://schemas.microsoft.com/office/drawing/2014/main" id="{4936D31A-E751-56AC-B611-2A5CD7C31B1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69580" y="3813947"/>
            <a:ext cx="2599200" cy="2067010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2" name="Textplatzhalter 11">
            <a:extLst>
              <a:ext uri="{FF2B5EF4-FFF2-40B4-BE49-F238E27FC236}">
                <a16:creationId xmlns:a16="http://schemas.microsoft.com/office/drawing/2014/main" id="{61C412A4-B282-D374-4DC7-E17CABA967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9580" y="3407173"/>
            <a:ext cx="2599200" cy="406774"/>
          </a:xfrm>
        </p:spPr>
        <p:txBody>
          <a:bodyPr lIns="324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3" name="Textplatzhalter 11">
            <a:extLst>
              <a:ext uri="{FF2B5EF4-FFF2-40B4-BE49-F238E27FC236}">
                <a16:creationId xmlns:a16="http://schemas.microsoft.com/office/drawing/2014/main" id="{3863E275-D45E-BC98-AC52-92F8DC62B37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3221" y="3813947"/>
            <a:ext cx="2599200" cy="2067010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4" name="Textplatzhalter 11">
            <a:extLst>
              <a:ext uri="{FF2B5EF4-FFF2-40B4-BE49-F238E27FC236}">
                <a16:creationId xmlns:a16="http://schemas.microsoft.com/office/drawing/2014/main" id="{3D0AA789-2FBA-8E9F-EFB3-A35D22A84B4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23221" y="3407173"/>
            <a:ext cx="2599200" cy="406774"/>
          </a:xfrm>
        </p:spPr>
        <p:txBody>
          <a:bodyPr lIns="324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5" name="Textplatzhalter 11">
            <a:extLst>
              <a:ext uri="{FF2B5EF4-FFF2-40B4-BE49-F238E27FC236}">
                <a16:creationId xmlns:a16="http://schemas.microsoft.com/office/drawing/2014/main" id="{088A94B4-93BC-866C-282E-5464AD2FFFD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6863" y="3407173"/>
            <a:ext cx="2599200" cy="406774"/>
          </a:xfrm>
        </p:spPr>
        <p:txBody>
          <a:bodyPr lIns="324000" rIns="324000"/>
          <a:lstStyle>
            <a:lvl1pPr algn="l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6" name="Textplatzhalter 11">
            <a:extLst>
              <a:ext uri="{FF2B5EF4-FFF2-40B4-BE49-F238E27FC236}">
                <a16:creationId xmlns:a16="http://schemas.microsoft.com/office/drawing/2014/main" id="{FB0CDA23-F346-2977-B747-FA8B4777C7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76739" y="3813947"/>
            <a:ext cx="2599200" cy="2067010"/>
          </a:xfrm>
        </p:spPr>
        <p:txBody>
          <a:bodyPr lIns="324000" rIns="324000" bIns="180000"/>
          <a:lstStyle>
            <a:lvl1pPr algn="l">
              <a:defRPr/>
            </a:lvl1pPr>
            <a:lvl2pPr algn="l">
              <a:buClr>
                <a:schemeClr val="bg1"/>
              </a:buClr>
              <a:defRPr/>
            </a:lvl2pPr>
            <a:lvl3pPr algn="l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3" name="Textplatzhalter 11">
            <a:extLst>
              <a:ext uri="{FF2B5EF4-FFF2-40B4-BE49-F238E27FC236}">
                <a16:creationId xmlns:a16="http://schemas.microsoft.com/office/drawing/2014/main" id="{C4E2849F-A309-B6E2-1BC4-B9803B993EE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369580" y="2732567"/>
            <a:ext cx="2599200" cy="67460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4" name="Textplatzhalter 11">
            <a:extLst>
              <a:ext uri="{FF2B5EF4-FFF2-40B4-BE49-F238E27FC236}">
                <a16:creationId xmlns:a16="http://schemas.microsoft.com/office/drawing/2014/main" id="{175CC060-2D6E-D38B-CF2A-E7A89767084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3221" y="2732567"/>
            <a:ext cx="2599200" cy="67460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5" name="Textplatzhalter 11">
            <a:extLst>
              <a:ext uri="{FF2B5EF4-FFF2-40B4-BE49-F238E27FC236}">
                <a16:creationId xmlns:a16="http://schemas.microsoft.com/office/drawing/2014/main" id="{9E6A4D2F-4B05-6B0A-864E-6A6847DD920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76863" y="2732567"/>
            <a:ext cx="2599200" cy="67460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6" name="Textplatzhalter 11">
            <a:extLst>
              <a:ext uri="{FF2B5EF4-FFF2-40B4-BE49-F238E27FC236}">
                <a16:creationId xmlns:a16="http://schemas.microsoft.com/office/drawing/2014/main" id="{A0B62AC2-E274-86B3-98D4-A4FF49BF3D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2491" y="2732567"/>
            <a:ext cx="2599200" cy="674606"/>
          </a:xfrm>
        </p:spPr>
        <p:txBody>
          <a:bodyPr lIns="324000" rIns="324000" anchor="ctr" anchorCtr="0"/>
          <a:lstStyle>
            <a:lvl1pPr algn="l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6648827-C6E3-7C6A-55B2-D41B5C381B52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F3511EDC-343F-8DC9-3C57-3C02538FE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18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1">
    <p:bg>
      <p:bgPr>
        <a:solidFill>
          <a:srgbClr val="8CB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F1DBEA5-073C-FD22-77FB-658AE1977DFF}"/>
              </a:ext>
            </a:extLst>
          </p:cNvPr>
          <p:cNvSpPr/>
          <p:nvPr userDrawn="1"/>
        </p:nvSpPr>
        <p:spPr>
          <a:xfrm>
            <a:off x="0" y="6308725"/>
            <a:ext cx="1721224" cy="549275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291C3C2-F532-5575-DDA3-FAB26460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Titel der Präsentation Fußzeile</a:t>
            </a:r>
            <a:endParaRPr lang="de-DE">
              <a:solidFill>
                <a:srgbClr val="0544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201A82F-8DC8-9A30-186E-152E3230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743EA61-ABE2-C575-3E57-81B9B0F5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  <a:noFill/>
        </p:spPr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92516BB9-5C7D-05DC-3D17-8BE57AB04C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6863" y="4188667"/>
            <a:ext cx="2599200" cy="406774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8" name="Bildplatzhalter 7">
            <a:extLst>
              <a:ext uri="{FF2B5EF4-FFF2-40B4-BE49-F238E27FC236}">
                <a16:creationId xmlns:a16="http://schemas.microsoft.com/office/drawing/2014/main" id="{7F1E18B3-C0E6-F794-9A1A-519D8B15E567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076863" y="2262559"/>
            <a:ext cx="2599200" cy="16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11">
            <a:extLst>
              <a:ext uri="{FF2B5EF4-FFF2-40B4-BE49-F238E27FC236}">
                <a16:creationId xmlns:a16="http://schemas.microsoft.com/office/drawing/2014/main" id="{8D3D822A-1809-2C83-8DBE-A8A52BDD0D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76863" y="4595441"/>
            <a:ext cx="2599200" cy="1713284"/>
          </a:xfrm>
        </p:spPr>
        <p:txBody>
          <a:bodyPr/>
          <a:lstStyle>
            <a:lvl1pPr algn="ctr">
              <a:defRPr/>
            </a:lvl1pPr>
            <a:lvl2pPr algn="ctr">
              <a:buClr>
                <a:schemeClr val="bg1"/>
              </a:buClr>
              <a:defRPr/>
            </a:lvl2pPr>
            <a:lvl3pPr algn="ctr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1" name="Bildplatzhalter 7">
            <a:extLst>
              <a:ext uri="{FF2B5EF4-FFF2-40B4-BE49-F238E27FC236}">
                <a16:creationId xmlns:a16="http://schemas.microsoft.com/office/drawing/2014/main" id="{C81E2A73-5CA4-3C33-2C06-31E791CF7BFB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23221" y="2262559"/>
            <a:ext cx="2599200" cy="16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2" name="Textplatzhalter 11">
            <a:extLst>
              <a:ext uri="{FF2B5EF4-FFF2-40B4-BE49-F238E27FC236}">
                <a16:creationId xmlns:a16="http://schemas.microsoft.com/office/drawing/2014/main" id="{D1B194D5-0DBF-C2C8-A07B-DF67DD9E3AC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23221" y="4595441"/>
            <a:ext cx="2599200" cy="1713284"/>
          </a:xfrm>
        </p:spPr>
        <p:txBody>
          <a:bodyPr/>
          <a:lstStyle>
            <a:lvl1pPr algn="ctr">
              <a:defRPr/>
            </a:lvl1pPr>
            <a:lvl2pPr algn="ctr">
              <a:buClr>
                <a:schemeClr val="bg1"/>
              </a:buClr>
              <a:defRPr/>
            </a:lvl2pPr>
            <a:lvl3pPr algn="ctr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3" name="Textplatzhalter 11">
            <a:extLst>
              <a:ext uri="{FF2B5EF4-FFF2-40B4-BE49-F238E27FC236}">
                <a16:creationId xmlns:a16="http://schemas.microsoft.com/office/drawing/2014/main" id="{43F65545-7427-7C2D-1474-098EA6FC87F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23221" y="4188667"/>
            <a:ext cx="2599200" cy="406774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4" name="Bildplatzhalter 7">
            <a:extLst>
              <a:ext uri="{FF2B5EF4-FFF2-40B4-BE49-F238E27FC236}">
                <a16:creationId xmlns:a16="http://schemas.microsoft.com/office/drawing/2014/main" id="{BDB6620C-6E92-A147-A23A-162D9C33E81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369580" y="2262559"/>
            <a:ext cx="2599200" cy="16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5" name="Textplatzhalter 11">
            <a:extLst>
              <a:ext uri="{FF2B5EF4-FFF2-40B4-BE49-F238E27FC236}">
                <a16:creationId xmlns:a16="http://schemas.microsoft.com/office/drawing/2014/main" id="{132860D3-AF64-1E51-FDAE-037669F8372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69580" y="4595441"/>
            <a:ext cx="2599200" cy="1713284"/>
          </a:xfrm>
        </p:spPr>
        <p:txBody>
          <a:bodyPr/>
          <a:lstStyle>
            <a:lvl1pPr algn="ctr">
              <a:defRPr/>
            </a:lvl1pPr>
            <a:lvl2pPr algn="ctr">
              <a:buClr>
                <a:schemeClr val="bg1"/>
              </a:buClr>
              <a:defRPr/>
            </a:lvl2pPr>
            <a:lvl3pPr algn="ctr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6" name="Textplatzhalter 11">
            <a:extLst>
              <a:ext uri="{FF2B5EF4-FFF2-40B4-BE49-F238E27FC236}">
                <a16:creationId xmlns:a16="http://schemas.microsoft.com/office/drawing/2014/main" id="{41A1E485-07BA-0E11-5ABE-D1AE0756D48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9580" y="4188667"/>
            <a:ext cx="2599200" cy="406774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7" name="Bildplatzhalter 7">
            <a:extLst>
              <a:ext uri="{FF2B5EF4-FFF2-40B4-BE49-F238E27FC236}">
                <a16:creationId xmlns:a16="http://schemas.microsoft.com/office/drawing/2014/main" id="{18E681A5-2335-909C-0AA2-AC85A1B9E45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515939" y="2262559"/>
            <a:ext cx="2599200" cy="16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C30CB8B5-11F7-9202-AC97-CB7A55C627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5939" y="4595441"/>
            <a:ext cx="2599200" cy="1713284"/>
          </a:xfrm>
        </p:spPr>
        <p:txBody>
          <a:bodyPr/>
          <a:lstStyle>
            <a:lvl1pPr algn="ctr">
              <a:defRPr/>
            </a:lvl1pPr>
            <a:lvl2pPr algn="ctr">
              <a:buClr>
                <a:schemeClr val="bg1"/>
              </a:buClr>
              <a:defRPr/>
            </a:lvl2pPr>
            <a:lvl3pPr algn="ctr">
              <a:buClr>
                <a:schemeClr val="bg1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9" name="Textplatzhalter 11">
            <a:extLst>
              <a:ext uri="{FF2B5EF4-FFF2-40B4-BE49-F238E27FC236}">
                <a16:creationId xmlns:a16="http://schemas.microsoft.com/office/drawing/2014/main" id="{65343A8F-2E07-749F-3E9E-33952128CC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412" y="4188667"/>
            <a:ext cx="2599200" cy="406774"/>
          </a:xfrm>
        </p:spPr>
        <p:txBody>
          <a:bodyPr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C39509F-AB05-15CB-EBFC-9F83919033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6509059"/>
            <a:ext cx="894221" cy="20221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29636C1B-895A-2CBA-66AC-B7212A528253}"/>
              </a:ext>
            </a:extLst>
          </p:cNvPr>
          <p:cNvSpPr/>
          <p:nvPr userDrawn="1"/>
        </p:nvSpPr>
        <p:spPr>
          <a:xfrm>
            <a:off x="365760" y="6386170"/>
            <a:ext cx="1221638" cy="47183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Grafiken, Schrift, Logo, Grün enthält.&#10;&#10;KI-generierte Inhalte können fehlerhaft sein.">
            <a:extLst>
              <a:ext uri="{FF2B5EF4-FFF2-40B4-BE49-F238E27FC236}">
                <a16:creationId xmlns:a16="http://schemas.microsoft.com/office/drawing/2014/main" id="{177880E0-A7AF-66E9-2A21-76E6CB3541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7" y="6439102"/>
            <a:ext cx="1094510" cy="3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3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3401476F-FAD9-DD07-BD33-344B037F3C2F}"/>
              </a:ext>
            </a:extLst>
          </p:cNvPr>
          <p:cNvSpPr/>
          <p:nvPr userDrawn="1"/>
        </p:nvSpPr>
        <p:spPr>
          <a:xfrm>
            <a:off x="7788275" y="0"/>
            <a:ext cx="4403723" cy="685800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CDB27-1435-74F9-0458-036790E0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EF4537-6E3F-91BE-671A-A6049629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D532E4B-1932-B028-A7FF-2617AD4E1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33375"/>
            <a:ext cx="5580000" cy="732996"/>
          </a:xfrm>
        </p:spPr>
        <p:txBody>
          <a:bodyPr tIns="36000" anchor="t" anchorCtr="0"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66EA9CD3-5D45-4948-098F-D68D664C78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1083279"/>
            <a:ext cx="5580000" cy="911122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de-DE" sz="5000" b="0" kern="1200" dirty="0">
                <a:solidFill>
                  <a:srgbClr val="054400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bearbeiten</a:t>
            </a:r>
          </a:p>
        </p:txBody>
      </p:sp>
      <p:sp>
        <p:nvSpPr>
          <p:cNvPr id="21" name="Textplatzhalter 11">
            <a:extLst>
              <a:ext uri="{FF2B5EF4-FFF2-40B4-BE49-F238E27FC236}">
                <a16:creationId xmlns:a16="http://schemas.microsoft.com/office/drawing/2014/main" id="{844EAA94-0A80-B331-84BA-8CEB89ECE6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39" y="1994401"/>
            <a:ext cx="5580061" cy="4314323"/>
          </a:xfrm>
        </p:spPr>
        <p:txBody>
          <a:bodyPr tIns="36000"/>
          <a:lstStyle>
            <a:lvl1pPr>
              <a:buClr>
                <a:srgbClr val="8CBE3C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8CBE3C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8CBE3C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8CBE3C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rgbClr val="8CBE3C"/>
              </a:buClr>
              <a:defRPr sz="1200">
                <a:solidFill>
                  <a:schemeClr val="tx1"/>
                </a:solidFill>
              </a:defRPr>
            </a:lvl5pPr>
            <a:lvl6pPr>
              <a:buClr>
                <a:schemeClr val="bg1"/>
              </a:buClr>
              <a:defRPr sz="12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5" name="Bildplatzhalter 7">
            <a:extLst>
              <a:ext uri="{FF2B5EF4-FFF2-40B4-BE49-F238E27FC236}">
                <a16:creationId xmlns:a16="http://schemas.microsoft.com/office/drawing/2014/main" id="{CF7B5BF2-7839-D989-37A5-5C0F312964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8911" y="333375"/>
            <a:ext cx="4453200" cy="5975349"/>
          </a:xfrm>
          <a:solidFill>
            <a:schemeClr val="bg1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D128150-5F3B-F998-B614-72DC1DDC74E0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6B550BD0-83AE-9DA7-CBD1-0E21FA6B35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35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3">
    <p:bg>
      <p:bgPr>
        <a:solidFill>
          <a:srgbClr val="8CB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DEC9A015-02AE-95D8-7C2A-66DDF76F23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CF7B5BF2-7839-D989-37A5-5C0F312964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17200" y="0"/>
            <a:ext cx="5374800" cy="6858000"/>
          </a:xfrm>
          <a:solidFill>
            <a:schemeClr val="bg1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CDB27-1435-74F9-0458-036790E0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EF4537-6E3F-91BE-671A-A6049629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D532E4B-1932-B028-A7FF-2617AD4E1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33375"/>
            <a:ext cx="6048000" cy="732996"/>
          </a:xfrm>
          <a:noFill/>
        </p:spPr>
        <p:txBody>
          <a:bodyPr tIns="36000" anchor="t" anchorCtr="0"/>
          <a:lstStyle>
            <a:lvl1pPr>
              <a:defRPr>
                <a:solidFill>
                  <a:srgbClr val="054400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66EA9CD3-5D45-4948-098F-D68D664C78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1083279"/>
            <a:ext cx="6048000" cy="911122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de-DE" sz="5000" b="0" kern="1200" dirty="0">
                <a:solidFill>
                  <a:srgbClr val="054400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bearbeite</a:t>
            </a:r>
          </a:p>
        </p:txBody>
      </p:sp>
      <p:sp>
        <p:nvSpPr>
          <p:cNvPr id="21" name="Textplatzhalter 11">
            <a:extLst>
              <a:ext uri="{FF2B5EF4-FFF2-40B4-BE49-F238E27FC236}">
                <a16:creationId xmlns:a16="http://schemas.microsoft.com/office/drawing/2014/main" id="{844EAA94-0A80-B331-84BA-8CEB89ECE6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39" y="1994401"/>
            <a:ext cx="6048000" cy="4314323"/>
          </a:xfrm>
        </p:spPr>
        <p:txBody>
          <a:bodyPr tIns="36000"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tx1"/>
                </a:solidFill>
              </a:defRPr>
            </a:lvl5pPr>
            <a:lvl6pPr>
              <a:buClr>
                <a:schemeClr val="bg1"/>
              </a:buClr>
              <a:defRPr sz="12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22" name="Grafik 21" descr="Ein Bild, das Schrift, Grafiken, Logo, Text enthält.&#10;&#10;Automatisch generierte Beschreibung">
            <a:extLst>
              <a:ext uri="{FF2B5EF4-FFF2-40B4-BE49-F238E27FC236}">
                <a16:creationId xmlns:a16="http://schemas.microsoft.com/office/drawing/2014/main" id="{A0672F59-92B0-BD70-86A6-203DF7A3FF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302" y="6435730"/>
            <a:ext cx="1108637" cy="34654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6D0EFD8-D5BB-4B7B-8995-7330E2326FA1}"/>
              </a:ext>
            </a:extLst>
          </p:cNvPr>
          <p:cNvSpPr/>
          <p:nvPr userDrawn="1"/>
        </p:nvSpPr>
        <p:spPr>
          <a:xfrm>
            <a:off x="365760" y="6386170"/>
            <a:ext cx="1221638" cy="471830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Grafiken, Schrift, Logo, Grün enthält.&#10;&#10;KI-generierte Inhalte können fehlerhaft sein.">
            <a:extLst>
              <a:ext uri="{FF2B5EF4-FFF2-40B4-BE49-F238E27FC236}">
                <a16:creationId xmlns:a16="http://schemas.microsoft.com/office/drawing/2014/main" id="{FA2F065C-2620-9E13-7953-79D1AB59C6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7" y="6439102"/>
            <a:ext cx="1094510" cy="3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76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4"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CF7B5BF2-7839-D989-37A5-5C0F312964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17200" y="0"/>
            <a:ext cx="5374800" cy="6858000"/>
          </a:xfrm>
          <a:solidFill>
            <a:schemeClr val="bg1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CDB27-1435-74F9-0458-036790E0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EF4537-6E3F-91BE-671A-A6049629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Untertitel 2">
            <a:extLst>
              <a:ext uri="{FF2B5EF4-FFF2-40B4-BE49-F238E27FC236}">
                <a16:creationId xmlns:a16="http://schemas.microsoft.com/office/drawing/2014/main" id="{66EA9CD3-5D45-4948-098F-D68D664C78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1083279"/>
            <a:ext cx="6048000" cy="911122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de-DE" sz="5000" b="0" kern="1200" dirty="0">
                <a:solidFill>
                  <a:schemeClr val="tx1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bearbeite</a:t>
            </a:r>
          </a:p>
        </p:txBody>
      </p:sp>
      <p:sp>
        <p:nvSpPr>
          <p:cNvPr id="21" name="Textplatzhalter 11">
            <a:extLst>
              <a:ext uri="{FF2B5EF4-FFF2-40B4-BE49-F238E27FC236}">
                <a16:creationId xmlns:a16="http://schemas.microsoft.com/office/drawing/2014/main" id="{844EAA94-0A80-B331-84BA-8CEB89ECE6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39" y="1994401"/>
            <a:ext cx="6048000" cy="4314323"/>
          </a:xfrm>
        </p:spPr>
        <p:txBody>
          <a:bodyPr tIns="36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EB9EFCE3-FC1B-5CF7-656B-57C179CE9B79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1E72F3FD-3893-7156-2354-F7619D47C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4FC5154-AC26-DD34-F06D-FAE37EF08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33375"/>
            <a:ext cx="6048000" cy="732996"/>
          </a:xfrm>
          <a:noFill/>
        </p:spPr>
        <p:txBody>
          <a:bodyPr tIns="36000"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10361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5"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CF7B5BF2-7839-D989-37A5-5C0F312964B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17200" y="0"/>
            <a:ext cx="5374800" cy="6858000"/>
          </a:xfrm>
          <a:solidFill>
            <a:schemeClr val="bg1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CDB27-1435-74F9-0458-036790E0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EF4537-6E3F-91BE-671A-A6049629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4" name="Grafik 13" descr="Ein Bild, das Schrift, Logo, Grafiken, Symbol enthält.&#10;&#10;Automatisch generierte Beschreibung">
            <a:extLst>
              <a:ext uri="{FF2B5EF4-FFF2-40B4-BE49-F238E27FC236}">
                <a16:creationId xmlns:a16="http://schemas.microsoft.com/office/drawing/2014/main" id="{9DF0D36B-0EFC-F577-B1CE-10BB2F861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4403" y="6437743"/>
            <a:ext cx="1112698" cy="347809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FCD7EDC6-417E-B20B-1322-B06438F937ED}"/>
              </a:ext>
            </a:extLst>
          </p:cNvPr>
          <p:cNvSpPr/>
          <p:nvPr userDrawn="1"/>
        </p:nvSpPr>
        <p:spPr>
          <a:xfrm>
            <a:off x="0" y="0"/>
            <a:ext cx="6817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ACB47B3B-7BF3-7E70-B7B1-2320DFFE01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1083279"/>
            <a:ext cx="6048000" cy="911122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de-DE" sz="5000" b="0" kern="1200" dirty="0">
                <a:solidFill>
                  <a:schemeClr val="bg1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bearbeite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78C1D16E-1F42-6C1E-FDB5-A96CE52B71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39" y="1994401"/>
            <a:ext cx="6048000" cy="4314323"/>
          </a:xfrm>
        </p:spPr>
        <p:txBody>
          <a:bodyPr tIns="36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rgbClr val="8CBE3C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8CBE3C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8CBE3C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rgbClr val="8CBE3C"/>
              </a:buClr>
              <a:defRPr sz="1200">
                <a:solidFill>
                  <a:schemeClr val="bg1"/>
                </a:solidFill>
              </a:defRPr>
            </a:lvl5pPr>
            <a:lvl6pPr>
              <a:defRPr sz="1200">
                <a:solidFill>
                  <a:schemeClr val="bg1"/>
                </a:solidFill>
              </a:defRPr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C53EDEE9-019B-0005-404D-FFB66E793DEC}"/>
              </a:ext>
            </a:extLst>
          </p:cNvPr>
          <p:cNvSpPr/>
          <p:nvPr userDrawn="1"/>
        </p:nvSpPr>
        <p:spPr>
          <a:xfrm>
            <a:off x="307238" y="6308725"/>
            <a:ext cx="1302106" cy="517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0AF30137-1BC9-688C-E517-87ED53F40D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9" y="6438481"/>
            <a:ext cx="1098836" cy="343476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FEB81C2D-7821-BA8F-65A7-171899F96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33375"/>
            <a:ext cx="6048000" cy="732996"/>
          </a:xfrm>
          <a:noFill/>
        </p:spPr>
        <p:txBody>
          <a:bodyPr tIns="3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51764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CDB27-1435-74F9-0458-036790E0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EF4537-6E3F-91BE-671A-A6049629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5939" y="6497375"/>
            <a:ext cx="540000" cy="184666"/>
          </a:xfrm>
        </p:spPr>
        <p:txBody>
          <a:bodyPr/>
          <a:lstStyle/>
          <a:p>
            <a:fld id="{8665B373-2057-4B8D-80E3-136CDCA2FA24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Gerade Verbindung 28">
            <a:extLst>
              <a:ext uri="{FF2B5EF4-FFF2-40B4-BE49-F238E27FC236}">
                <a16:creationId xmlns:a16="http://schemas.microsoft.com/office/drawing/2014/main" id="{4A72859C-8530-E9E0-30F2-3B77FBE55DCD}"/>
              </a:ext>
            </a:extLst>
          </p:cNvPr>
          <p:cNvCxnSpPr>
            <a:cxnSpLocks/>
          </p:cNvCxnSpPr>
          <p:nvPr userDrawn="1"/>
        </p:nvCxnSpPr>
        <p:spPr>
          <a:xfrm>
            <a:off x="515938" y="3355785"/>
            <a:ext cx="11170540" cy="0"/>
          </a:xfrm>
          <a:prstGeom prst="line">
            <a:avLst/>
          </a:prstGeom>
          <a:ln>
            <a:solidFill>
              <a:srgbClr val="19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47F0FC6D-4E7A-95EA-810B-B22B8E838EB1}"/>
              </a:ext>
            </a:extLst>
          </p:cNvPr>
          <p:cNvSpPr/>
          <p:nvPr userDrawn="1"/>
        </p:nvSpPr>
        <p:spPr>
          <a:xfrm>
            <a:off x="0" y="0"/>
            <a:ext cx="12191999" cy="2207941"/>
          </a:xfrm>
          <a:prstGeom prst="rect">
            <a:avLst/>
          </a:pr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23">
            <a:extLst>
              <a:ext uri="{FF2B5EF4-FFF2-40B4-BE49-F238E27FC236}">
                <a16:creationId xmlns:a16="http://schemas.microsoft.com/office/drawing/2014/main" id="{833F02D9-4298-D1FF-7FE1-C41932C8E207}"/>
              </a:ext>
            </a:extLst>
          </p:cNvPr>
          <p:cNvSpPr/>
          <p:nvPr userDrawn="1"/>
        </p:nvSpPr>
        <p:spPr>
          <a:xfrm>
            <a:off x="1306183" y="2980471"/>
            <a:ext cx="747132" cy="747132"/>
          </a:xfrm>
          <a:prstGeom prst="ellipse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25">
            <a:extLst>
              <a:ext uri="{FF2B5EF4-FFF2-40B4-BE49-F238E27FC236}">
                <a16:creationId xmlns:a16="http://schemas.microsoft.com/office/drawing/2014/main" id="{B6537CC7-D539-7D4B-BDCA-772FC67F0042}"/>
              </a:ext>
            </a:extLst>
          </p:cNvPr>
          <p:cNvSpPr/>
          <p:nvPr userDrawn="1"/>
        </p:nvSpPr>
        <p:spPr>
          <a:xfrm>
            <a:off x="7194027" y="2980471"/>
            <a:ext cx="747132" cy="747132"/>
          </a:xfrm>
          <a:prstGeom prst="ellipse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26">
            <a:extLst>
              <a:ext uri="{FF2B5EF4-FFF2-40B4-BE49-F238E27FC236}">
                <a16:creationId xmlns:a16="http://schemas.microsoft.com/office/drawing/2014/main" id="{4F0B0B22-8726-BD17-1F78-3CEA1B7B728F}"/>
              </a:ext>
            </a:extLst>
          </p:cNvPr>
          <p:cNvSpPr/>
          <p:nvPr userDrawn="1"/>
        </p:nvSpPr>
        <p:spPr>
          <a:xfrm>
            <a:off x="10137949" y="2980471"/>
            <a:ext cx="747132" cy="747132"/>
          </a:xfrm>
          <a:prstGeom prst="ellipse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Oval 24">
            <a:extLst>
              <a:ext uri="{FF2B5EF4-FFF2-40B4-BE49-F238E27FC236}">
                <a16:creationId xmlns:a16="http://schemas.microsoft.com/office/drawing/2014/main" id="{4E281BDC-F91C-F414-2972-157E3EAF0568}"/>
              </a:ext>
            </a:extLst>
          </p:cNvPr>
          <p:cNvSpPr/>
          <p:nvPr userDrawn="1"/>
        </p:nvSpPr>
        <p:spPr>
          <a:xfrm>
            <a:off x="4250105" y="2980471"/>
            <a:ext cx="747132" cy="747132"/>
          </a:xfrm>
          <a:prstGeom prst="ellipse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platzhalter 11">
            <a:extLst>
              <a:ext uri="{FF2B5EF4-FFF2-40B4-BE49-F238E27FC236}">
                <a16:creationId xmlns:a16="http://schemas.microsoft.com/office/drawing/2014/main" id="{0182FC28-C198-4AEE-6DF3-2A269334DF8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39931" y="4711330"/>
            <a:ext cx="2599200" cy="1597395"/>
          </a:xfrm>
        </p:spPr>
        <p:txBody>
          <a:bodyPr lIns="324000" rIns="324000" bIns="180000"/>
          <a:lstStyle>
            <a:lvl1pPr algn="ctr">
              <a:defRPr/>
            </a:lvl1pPr>
            <a:lvl2pPr algn="ctr">
              <a:buClr>
                <a:srgbClr val="A5C800"/>
              </a:buClr>
              <a:defRPr/>
            </a:lvl2pPr>
            <a:lvl3pPr algn="ctr">
              <a:buClr>
                <a:srgbClr val="A5C800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7" name="Textplatzhalter 11">
            <a:extLst>
              <a:ext uri="{FF2B5EF4-FFF2-40B4-BE49-F238E27FC236}">
                <a16:creationId xmlns:a16="http://schemas.microsoft.com/office/drawing/2014/main" id="{154BF766-7F72-CA24-20AB-6A702FB650B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39404" y="4304556"/>
            <a:ext cx="2599200" cy="406774"/>
          </a:xfrm>
        </p:spPr>
        <p:txBody>
          <a:bodyPr lIns="324000" rIns="324000"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28" name="Textplatzhalter 11">
            <a:extLst>
              <a:ext uri="{FF2B5EF4-FFF2-40B4-BE49-F238E27FC236}">
                <a16:creationId xmlns:a16="http://schemas.microsoft.com/office/drawing/2014/main" id="{5612F2CA-D8A5-08BC-7CE5-E6E30D50250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48437" y="3089586"/>
            <a:ext cx="748800" cy="748800"/>
          </a:xfrm>
        </p:spPr>
        <p:txBody>
          <a:bodyPr lIns="324000" rIns="324000" anchor="t" anchorCtr="0"/>
          <a:lstStyle>
            <a:lvl1pPr algn="ctr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</a:t>
            </a:r>
          </a:p>
        </p:txBody>
      </p:sp>
      <p:sp>
        <p:nvSpPr>
          <p:cNvPr id="29" name="Textplatzhalter 11">
            <a:extLst>
              <a:ext uri="{FF2B5EF4-FFF2-40B4-BE49-F238E27FC236}">
                <a16:creationId xmlns:a16="http://schemas.microsoft.com/office/drawing/2014/main" id="{4038228D-D8A2-AC79-FE3B-6C0BD67F21A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92359" y="3089586"/>
            <a:ext cx="748800" cy="748800"/>
          </a:xfrm>
        </p:spPr>
        <p:txBody>
          <a:bodyPr lIns="324000" rIns="324000" anchor="t" anchorCtr="0"/>
          <a:lstStyle>
            <a:lvl1pPr algn="ctr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</a:t>
            </a:r>
          </a:p>
        </p:txBody>
      </p:sp>
      <p:sp>
        <p:nvSpPr>
          <p:cNvPr id="30" name="Textplatzhalter 11">
            <a:extLst>
              <a:ext uri="{FF2B5EF4-FFF2-40B4-BE49-F238E27FC236}">
                <a16:creationId xmlns:a16="http://schemas.microsoft.com/office/drawing/2014/main" id="{1F8C311B-1973-337A-6073-A3C8304EE1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36281" y="3089586"/>
            <a:ext cx="748800" cy="748800"/>
          </a:xfrm>
        </p:spPr>
        <p:txBody>
          <a:bodyPr lIns="324000" rIns="324000" anchor="t" anchorCtr="0"/>
          <a:lstStyle>
            <a:lvl1pPr algn="ctr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</a:t>
            </a:r>
          </a:p>
        </p:txBody>
      </p:sp>
      <p:sp>
        <p:nvSpPr>
          <p:cNvPr id="32" name="Textplatzhalter 11">
            <a:extLst>
              <a:ext uri="{FF2B5EF4-FFF2-40B4-BE49-F238E27FC236}">
                <a16:creationId xmlns:a16="http://schemas.microsoft.com/office/drawing/2014/main" id="{9583D6DC-9FCC-1BA7-0090-972A36BDB6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52661" y="4711330"/>
            <a:ext cx="2599200" cy="1597395"/>
          </a:xfrm>
        </p:spPr>
        <p:txBody>
          <a:bodyPr lIns="324000" rIns="324000" bIns="180000"/>
          <a:lstStyle>
            <a:lvl1pPr algn="ctr">
              <a:defRPr/>
            </a:lvl1pPr>
            <a:lvl2pPr algn="ctr">
              <a:buClr>
                <a:srgbClr val="8CBE3C"/>
              </a:buClr>
              <a:defRPr/>
            </a:lvl2pPr>
            <a:lvl3pPr algn="ctr">
              <a:buClr>
                <a:srgbClr val="8CBE3C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3" name="Textplatzhalter 11">
            <a:extLst>
              <a:ext uri="{FF2B5EF4-FFF2-40B4-BE49-F238E27FC236}">
                <a16:creationId xmlns:a16="http://schemas.microsoft.com/office/drawing/2014/main" id="{5F9BD556-B790-504A-887C-27CBC115B1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52134" y="4304556"/>
            <a:ext cx="2599200" cy="406774"/>
          </a:xfrm>
        </p:spPr>
        <p:txBody>
          <a:bodyPr lIns="324000" rIns="324000"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4" name="Textplatzhalter 11">
            <a:extLst>
              <a:ext uri="{FF2B5EF4-FFF2-40B4-BE49-F238E27FC236}">
                <a16:creationId xmlns:a16="http://schemas.microsoft.com/office/drawing/2014/main" id="{1B53D158-42D9-8D47-43F9-3355454FDD3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76739" y="4711330"/>
            <a:ext cx="2599200" cy="1597395"/>
          </a:xfrm>
        </p:spPr>
        <p:txBody>
          <a:bodyPr lIns="324000" rIns="324000" bIns="180000"/>
          <a:lstStyle>
            <a:lvl1pPr algn="ctr">
              <a:defRPr/>
            </a:lvl1pPr>
            <a:lvl2pPr algn="ctr">
              <a:buClr>
                <a:srgbClr val="A5C800"/>
              </a:buClr>
              <a:defRPr/>
            </a:lvl2pPr>
            <a:lvl3pPr algn="ctr">
              <a:buClr>
                <a:srgbClr val="A5C800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6" name="Textplatzhalter 11">
            <a:extLst>
              <a:ext uri="{FF2B5EF4-FFF2-40B4-BE49-F238E27FC236}">
                <a16:creationId xmlns:a16="http://schemas.microsoft.com/office/drawing/2014/main" id="{0A41865C-5973-A35F-F910-88957BD4DB4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15939" y="4711330"/>
            <a:ext cx="2599200" cy="1597395"/>
          </a:xfrm>
        </p:spPr>
        <p:txBody>
          <a:bodyPr lIns="324000" rIns="324000" bIns="180000"/>
          <a:lstStyle>
            <a:lvl1pPr algn="ctr">
              <a:defRPr/>
            </a:lvl1pPr>
            <a:lvl2pPr algn="ctr">
              <a:buClr>
                <a:srgbClr val="A5C82D"/>
              </a:buClr>
              <a:defRPr/>
            </a:lvl2pPr>
            <a:lvl3pPr algn="ctr">
              <a:buClr>
                <a:srgbClr val="A5C82D"/>
              </a:buClr>
              <a:defRPr/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7" name="Textplatzhalter 11">
            <a:extLst>
              <a:ext uri="{FF2B5EF4-FFF2-40B4-BE49-F238E27FC236}">
                <a16:creationId xmlns:a16="http://schemas.microsoft.com/office/drawing/2014/main" id="{81E359A6-FBCD-07E9-00FD-3ABB5CE7B78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5412" y="4304556"/>
            <a:ext cx="2599200" cy="406774"/>
          </a:xfrm>
        </p:spPr>
        <p:txBody>
          <a:bodyPr lIns="324000" rIns="324000"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38" name="Textplatzhalter 11">
            <a:extLst>
              <a:ext uri="{FF2B5EF4-FFF2-40B4-BE49-F238E27FC236}">
                <a16:creationId xmlns:a16="http://schemas.microsoft.com/office/drawing/2014/main" id="{7EE21224-5DCC-1E4B-0650-200311EFC73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76739" y="4304556"/>
            <a:ext cx="2599200" cy="406774"/>
          </a:xfrm>
        </p:spPr>
        <p:txBody>
          <a:bodyPr lIns="324000" rIns="324000"/>
          <a:lstStyle>
            <a:lvl1pPr algn="ctr">
              <a:lnSpc>
                <a:spcPct val="90000"/>
              </a:lnSpc>
              <a:spcAft>
                <a:spcPts val="0"/>
              </a:spcAft>
              <a:defRPr sz="1600" b="1">
                <a:solidFill>
                  <a:srgbClr val="0544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40" name="Titel 1">
            <a:extLst>
              <a:ext uri="{FF2B5EF4-FFF2-40B4-BE49-F238E27FC236}">
                <a16:creationId xmlns:a16="http://schemas.microsoft.com/office/drawing/2014/main" id="{E979E979-5519-17F5-AF26-7D74D8A61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33375"/>
            <a:ext cx="7272336" cy="732996"/>
          </a:xfrm>
          <a:noFill/>
        </p:spPr>
        <p:txBody>
          <a:bodyPr tIns="3600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  <p:sp>
        <p:nvSpPr>
          <p:cNvPr id="41" name="Untertitel 2">
            <a:extLst>
              <a:ext uri="{FF2B5EF4-FFF2-40B4-BE49-F238E27FC236}">
                <a16:creationId xmlns:a16="http://schemas.microsoft.com/office/drawing/2014/main" id="{9B6EC5F5-014F-7149-BE89-CFF861747A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9" y="1083278"/>
            <a:ext cx="7272000" cy="1124663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de-DE" sz="5000" b="0" kern="1200" dirty="0">
                <a:solidFill>
                  <a:schemeClr val="bg1"/>
                </a:solidFill>
                <a:latin typeface="Fira Sans" panose="020B0503050000020004" pitchFamily="34" charset="0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bearbeiten</a:t>
            </a:r>
          </a:p>
        </p:txBody>
      </p: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9737F3A7-BEA0-E92D-224E-BC0312C2B57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56252" y="333375"/>
            <a:ext cx="3419687" cy="1874564"/>
          </a:xfrm>
        </p:spPr>
        <p:txBody>
          <a:bodyPr lIns="108000" tIns="72000" rIns="108000" bIns="72000"/>
          <a:lstStyle>
            <a:lvl1pPr algn="l">
              <a:defRPr>
                <a:solidFill>
                  <a:srgbClr val="054400"/>
                </a:solidFill>
              </a:defRPr>
            </a:lvl1pPr>
            <a:lvl2pPr algn="l">
              <a:buClr>
                <a:srgbClr val="054400"/>
              </a:buClr>
              <a:defRPr>
                <a:solidFill>
                  <a:srgbClr val="054400"/>
                </a:solidFill>
              </a:defRPr>
            </a:lvl2pPr>
            <a:lvl3pPr algn="l">
              <a:buClr>
                <a:srgbClr val="054400"/>
              </a:buClr>
              <a:defRPr>
                <a:solidFill>
                  <a:srgbClr val="054400"/>
                </a:solidFill>
              </a:defRPr>
            </a:lvl3pPr>
            <a:lvl4pPr algn="ctr">
              <a:defRPr/>
            </a:lvl4pPr>
            <a:lvl5pPr algn="ctr">
              <a:buClr>
                <a:schemeClr val="bg1"/>
              </a:buClr>
              <a:defRPr/>
            </a:lvl5pPr>
            <a:lvl6pPr marL="457200" indent="0">
              <a:buClr>
                <a:schemeClr val="bg1"/>
              </a:buClr>
              <a:buNone/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4" name="Textplatzhalter 11">
            <a:extLst>
              <a:ext uri="{FF2B5EF4-FFF2-40B4-BE49-F238E27FC236}">
                <a16:creationId xmlns:a16="http://schemas.microsoft.com/office/drawing/2014/main" id="{D339EEA2-8BB3-CCDC-F99A-12E420D911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305349" y="3089586"/>
            <a:ext cx="748800" cy="748800"/>
          </a:xfrm>
        </p:spPr>
        <p:txBody>
          <a:bodyPr lIns="324000" rIns="324000" anchor="t" anchorCtr="0"/>
          <a:lstStyle>
            <a:lvl1pPr algn="ctr">
              <a:lnSpc>
                <a:spcPct val="100000"/>
              </a:lnSpc>
              <a:spcAft>
                <a:spcPts val="0"/>
              </a:spcAft>
              <a:defRPr sz="3600" b="1" cap="none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0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56FC280-D501-CBEA-83A9-0AD38D43CED1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7F750F17-A28B-9236-B4A1-CD25E37967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3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55BA024A-C835-2C93-365E-A24F7B106E13}"/>
              </a:ext>
            </a:extLst>
          </p:cNvPr>
          <p:cNvSpPr/>
          <p:nvPr userDrawn="1"/>
        </p:nvSpPr>
        <p:spPr>
          <a:xfrm rot="-300000">
            <a:off x="-212827" y="920829"/>
            <a:ext cx="12710268" cy="6454124"/>
          </a:xfrm>
          <a:custGeom>
            <a:avLst/>
            <a:gdLst>
              <a:gd name="connsiteX0" fmla="*/ 12710268 w 12710268"/>
              <a:gd name="connsiteY0" fmla="*/ 0 h 6454124"/>
              <a:gd name="connsiteX1" fmla="*/ 12145606 w 12710268"/>
              <a:gd name="connsiteY1" fmla="*/ 6454124 h 6454124"/>
              <a:gd name="connsiteX2" fmla="*/ 0 w 12710268"/>
              <a:gd name="connsiteY2" fmla="*/ 5391521 h 6454124"/>
              <a:gd name="connsiteX3" fmla="*/ 471697 w 12710268"/>
              <a:gd name="connsiteY3" fmla="*/ 0 h 645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10268" h="6454124">
                <a:moveTo>
                  <a:pt x="12710268" y="0"/>
                </a:moveTo>
                <a:lnTo>
                  <a:pt x="12145606" y="6454124"/>
                </a:lnTo>
                <a:lnTo>
                  <a:pt x="0" y="5391521"/>
                </a:lnTo>
                <a:lnTo>
                  <a:pt x="471697" y="0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CC2521F-8AF6-7A37-AB3C-D1C4358470B6}"/>
              </a:ext>
            </a:extLst>
          </p:cNvPr>
          <p:cNvSpPr txBox="1"/>
          <p:nvPr userDrawn="1"/>
        </p:nvSpPr>
        <p:spPr>
          <a:xfrm>
            <a:off x="527270" y="4920044"/>
            <a:ext cx="7347744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0" b="1">
                <a:solidFill>
                  <a:schemeClr val="bg1"/>
                </a:solidFill>
                <a:latin typeface="Fira Sans" panose="020B0503050000020004" pitchFamily="34" charset="0"/>
              </a:rPr>
              <a:t>Vielen Dank!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3E4ED1A-635A-5C1C-93CF-548234F794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007" y="13832"/>
            <a:ext cx="3635722" cy="130894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26E5E8E-9F14-4829-FD17-27D714057EF5}"/>
              </a:ext>
            </a:extLst>
          </p:cNvPr>
          <p:cNvSpPr/>
          <p:nvPr userDrawn="1"/>
        </p:nvSpPr>
        <p:spPr>
          <a:xfrm>
            <a:off x="1315539" y="791184"/>
            <a:ext cx="2613389" cy="239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4001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55BA024A-C835-2C93-365E-A24F7B106E13}"/>
              </a:ext>
            </a:extLst>
          </p:cNvPr>
          <p:cNvSpPr/>
          <p:nvPr userDrawn="1"/>
        </p:nvSpPr>
        <p:spPr>
          <a:xfrm rot="-300000">
            <a:off x="-212827" y="920829"/>
            <a:ext cx="12710268" cy="6454124"/>
          </a:xfrm>
          <a:custGeom>
            <a:avLst/>
            <a:gdLst>
              <a:gd name="connsiteX0" fmla="*/ 12710268 w 12710268"/>
              <a:gd name="connsiteY0" fmla="*/ 0 h 6454124"/>
              <a:gd name="connsiteX1" fmla="*/ 12145606 w 12710268"/>
              <a:gd name="connsiteY1" fmla="*/ 6454124 h 6454124"/>
              <a:gd name="connsiteX2" fmla="*/ 0 w 12710268"/>
              <a:gd name="connsiteY2" fmla="*/ 5391521 h 6454124"/>
              <a:gd name="connsiteX3" fmla="*/ 471697 w 12710268"/>
              <a:gd name="connsiteY3" fmla="*/ 0 h 645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10268" h="6454124">
                <a:moveTo>
                  <a:pt x="12710268" y="0"/>
                </a:moveTo>
                <a:lnTo>
                  <a:pt x="12145606" y="6454124"/>
                </a:lnTo>
                <a:lnTo>
                  <a:pt x="0" y="5391521"/>
                </a:lnTo>
                <a:lnTo>
                  <a:pt x="471697" y="0"/>
                </a:lnTo>
                <a:close/>
              </a:path>
            </a:pathLst>
          </a:custGeom>
          <a:solidFill>
            <a:srgbClr val="8CB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B94BCEA-8829-564E-FA64-7F02C3EC468E}"/>
              </a:ext>
            </a:extLst>
          </p:cNvPr>
          <p:cNvSpPr txBox="1"/>
          <p:nvPr userDrawn="1"/>
        </p:nvSpPr>
        <p:spPr>
          <a:xfrm>
            <a:off x="527270" y="4920044"/>
            <a:ext cx="7347744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0" b="1">
                <a:solidFill>
                  <a:schemeClr val="bg1"/>
                </a:solidFill>
                <a:latin typeface="Fira Sans" panose="020B0503050000020004" pitchFamily="34" charset="0"/>
              </a:rPr>
              <a:t>Vielen Dank!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208CA77-4DCB-AF6E-0A59-619DC89B1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007" y="13832"/>
            <a:ext cx="3635722" cy="13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097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5A42D-84AB-19A9-6943-A587DACE8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04A9E0-86A3-4A54-25A2-88367BA9F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425878-28D5-A3CE-EA9E-243B892E6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F686-210B-B845-A831-374CC731A148}" type="datetimeFigureOut">
              <a:rPr lang="de-DE" smtClean="0"/>
              <a:t>18.08.2026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619663-48F1-1358-A3CC-88B4A67C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DA1305-16DA-C119-2FBE-D24C2B1B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A3C5F-CF70-9741-8A4B-977C4B67EA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56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CEA17B6-6DCE-85DA-AE26-DD765864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11160124" cy="1260000"/>
          </a:xfrm>
          <a:prstGeom prst="rect">
            <a:avLst/>
          </a:prstGeom>
          <a:solidFill>
            <a:schemeClr val="bg1"/>
          </a:solidFill>
        </p:spPr>
        <p:txBody>
          <a:bodyPr vert="horz" lIns="0" tIns="198000" rIns="0" bIns="0" rtlCol="0" anchor="t" anchorCtr="0">
            <a:noAutofit/>
          </a:bodyPr>
          <a:lstStyle/>
          <a:p>
            <a:r>
              <a:rPr lang="de-DE"/>
              <a:t>Titel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E5C8B3-A0D1-031C-AF49-E1FCD2712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9" y="2033055"/>
            <a:ext cx="11160000" cy="4275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4F08A0-A14F-4B01-B206-B99AA39BF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35412" y="6497375"/>
            <a:ext cx="2160587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fld id="{9EE2BEFE-7AC2-4BC4-9355-9D2D4B42184A}" type="datetime1">
              <a:rPr lang="de-DE" smtClean="0"/>
              <a:pPr/>
              <a:t>18.08.2026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EDA855-9555-677A-A1F1-EADC0DEEF3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04506" y="6497375"/>
            <a:ext cx="4224855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r>
              <a:rPr lang="de-DE"/>
              <a:t>Titel der Präsentation Fußzeile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D5560B-E14B-C550-4B3C-EF9A43971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5939" y="6497375"/>
            <a:ext cx="540000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fld id="{8665B373-2057-4B8D-80E3-136CDCA2FA2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 descr="Ein Bild, das Logo, Symbol, Grafiken, Emblem enthält.&#10;&#10;Automatisch generierte Beschreibung">
            <a:extLst>
              <a:ext uri="{FF2B5EF4-FFF2-40B4-BE49-F238E27FC236}">
                <a16:creationId xmlns:a16="http://schemas.microsoft.com/office/drawing/2014/main" id="{C293D9AD-A503-A1D8-C20F-2A1B18344E80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414403" y="6437743"/>
            <a:ext cx="1099186" cy="343587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3816E9A-D75A-7011-1B38-4B168F00B5CB}"/>
              </a:ext>
            </a:extLst>
          </p:cNvPr>
          <p:cNvSpPr/>
          <p:nvPr userDrawn="1"/>
        </p:nvSpPr>
        <p:spPr>
          <a:xfrm>
            <a:off x="0" y="6308725"/>
            <a:ext cx="1565113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Grafiken, Logo, Schrift, Grafikdesign enthält.&#10;&#10;KI-generierte Inhalte können fehlerhaft sein.">
            <a:extLst>
              <a:ext uri="{FF2B5EF4-FFF2-40B4-BE49-F238E27FC236}">
                <a16:creationId xmlns:a16="http://schemas.microsoft.com/office/drawing/2014/main" id="{A6A5282C-08F4-CE77-756B-120465AE93F2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5" y="6439277"/>
            <a:ext cx="1098507" cy="3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6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49" r:id="rId3"/>
    <p:sldLayoutId id="2147483679" r:id="rId4"/>
    <p:sldLayoutId id="2147483672" r:id="rId5"/>
    <p:sldLayoutId id="2147483682" r:id="rId6"/>
    <p:sldLayoutId id="2147483671" r:id="rId7"/>
    <p:sldLayoutId id="2147483677" r:id="rId8"/>
    <p:sldLayoutId id="2147483654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8" r:id="rId16"/>
    <p:sldLayoutId id="2147483669" r:id="rId17"/>
    <p:sldLayoutId id="2147483670" r:id="rId18"/>
    <p:sldLayoutId id="2147483655" r:id="rId19"/>
    <p:sldLayoutId id="2147483674" r:id="rId20"/>
    <p:sldLayoutId id="2147483678" r:id="rId21"/>
    <p:sldLayoutId id="2147483676" r:id="rId22"/>
    <p:sldLayoutId id="2147483675" r:id="rId23"/>
    <p:sldLayoutId id="2147483673" r:id="rId24"/>
    <p:sldLayoutId id="2147483666" r:id="rId25"/>
    <p:sldLayoutId id="2147483667" r:id="rId26"/>
    <p:sldLayoutId id="2147483684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rgbClr val="054400"/>
          </a:solidFill>
          <a:latin typeface="Fira Sans" panose="020B05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FontTx/>
        <a:buNone/>
        <a:defRPr sz="14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1pPr>
      <a:lvl2pPr marL="284400" indent="-28440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Clr>
          <a:srgbClr val="8CBE3C"/>
        </a:buClr>
        <a:buSzPct val="150000"/>
        <a:buFont typeface="Corbel" panose="020B0503020204020204" pitchFamily="34" charset="0"/>
        <a:buChar char="•"/>
        <a:defRPr sz="14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741600" indent="-28440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Clr>
          <a:srgbClr val="8CBE3C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3pPr>
      <a:lvl4pPr marL="0" indent="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Clr>
          <a:srgbClr val="8CBE3C"/>
        </a:buClr>
        <a:buFontTx/>
        <a:buNone/>
        <a:defRPr sz="12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84400" indent="-28440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Clr>
          <a:srgbClr val="8CBE3C"/>
        </a:buClr>
        <a:buSzPct val="15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741600" indent="-284400" algn="l" defTabSz="914400" rtl="0" eaLnBrk="1" latinLnBrk="0" hangingPunct="1">
        <a:lnSpc>
          <a:spcPts val="2000"/>
        </a:lnSpc>
        <a:spcBef>
          <a:spcPts val="0"/>
        </a:spcBef>
        <a:spcAft>
          <a:spcPts val="1000"/>
        </a:spcAft>
        <a:buClr>
          <a:srgbClr val="8CBE3C"/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pos="2479" userDrawn="1">
          <p15:clr>
            <a:srgbClr val="F26B43"/>
          </p15:clr>
        </p15:guide>
        <p15:guide id="5" pos="5201" userDrawn="1">
          <p15:clr>
            <a:srgbClr val="F26B43"/>
          </p15:clr>
        </p15:guide>
        <p15:guide id="6" pos="2774" userDrawn="1">
          <p15:clr>
            <a:srgbClr val="F26B43"/>
          </p15:clr>
        </p15:guide>
        <p15:guide id="7" pos="4906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704" userDrawn="1">
          <p15:clr>
            <a:srgbClr val="F26B43"/>
          </p15:clr>
        </p15:guide>
        <p15:guide id="10" pos="3976" userDrawn="1">
          <p15:clr>
            <a:srgbClr val="F26B43"/>
          </p15:clr>
        </p15:guide>
        <p15:guide id="11" orient="horz" pos="346" userDrawn="1">
          <p15:clr>
            <a:srgbClr val="F26B43"/>
          </p15:clr>
        </p15:guide>
        <p15:guide id="12" orient="horz" pos="3974" userDrawn="1">
          <p15:clr>
            <a:srgbClr val="F26B43"/>
          </p15:clr>
        </p15:guide>
        <p15:guide id="13" orient="horz" pos="4088" userDrawn="1">
          <p15:clr>
            <a:srgbClr val="F26B43"/>
          </p15:clr>
        </p15:guide>
        <p15:guide id="1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20bZS4dP4r0&amp;ab_channel=ZDFtivi" TargetMode="Externa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ideo" Target="../media/media5.mp4"/><Relationship Id="rId13" Type="http://schemas.openxmlformats.org/officeDocument/2006/relationships/image" Target="../media/image34.png"/><Relationship Id="rId3" Type="http://schemas.microsoft.com/office/2007/relationships/media" Target="../media/media3.mp4"/><Relationship Id="rId7" Type="http://schemas.microsoft.com/office/2007/relationships/media" Target="../media/media5.mp4"/><Relationship Id="rId12" Type="http://schemas.openxmlformats.org/officeDocument/2006/relationships/image" Target="../media/image33.png"/><Relationship Id="rId2" Type="http://schemas.openxmlformats.org/officeDocument/2006/relationships/video" Target="../media/media2.mp4"/><Relationship Id="rId16" Type="http://schemas.openxmlformats.org/officeDocument/2006/relationships/image" Target="../media/image37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slideLayout" Target="../slideLayouts/slideLayout9.xml"/><Relationship Id="rId5" Type="http://schemas.microsoft.com/office/2007/relationships/media" Target="../media/media4.mp4"/><Relationship Id="rId15" Type="http://schemas.openxmlformats.org/officeDocument/2006/relationships/image" Target="../media/image36.png"/><Relationship Id="rId10" Type="http://schemas.openxmlformats.org/officeDocument/2006/relationships/video" Target="../media/media6.mp4"/><Relationship Id="rId4" Type="http://schemas.openxmlformats.org/officeDocument/2006/relationships/video" Target="../media/media3.mp4"/><Relationship Id="rId9" Type="http://schemas.microsoft.com/office/2007/relationships/media" Target="../media/media6.mp4"/><Relationship Id="rId1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22A9D-9A2A-51E2-C6CA-7A61716E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44B74B-53C3-4BB7-265C-931FED4843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5352" y="6497375"/>
            <a:ext cx="2160587" cy="184666"/>
          </a:xfrm>
        </p:spPr>
        <p:txBody>
          <a:bodyPr/>
          <a:lstStyle/>
          <a:p>
            <a:pPr algn="r"/>
            <a:fld id="{260D5541-080E-416F-BE9F-5343485A2F6E}" type="datetime1">
              <a:rPr lang="de-DE" smtClean="0"/>
              <a:pPr algn="r"/>
              <a:t>18.08.2026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155BE71-1EE0-91D3-3581-F9617573C3BE}"/>
              </a:ext>
            </a:extLst>
          </p:cNvPr>
          <p:cNvSpPr/>
          <p:nvPr/>
        </p:nvSpPr>
        <p:spPr>
          <a:xfrm>
            <a:off x="1598686" y="823566"/>
            <a:ext cx="1943857" cy="236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691E185-7E44-DE87-A78B-B9D3C4DF3B43}"/>
              </a:ext>
            </a:extLst>
          </p:cNvPr>
          <p:cNvSpPr/>
          <p:nvPr/>
        </p:nvSpPr>
        <p:spPr>
          <a:xfrm>
            <a:off x="417838" y="181669"/>
            <a:ext cx="3251873" cy="823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16F51E3-8BF2-BEA2-864A-EB2684B61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25" y="252125"/>
            <a:ext cx="2958406" cy="753106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A0117055-006D-FC70-4A53-CA8DDBD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6" y="2362198"/>
            <a:ext cx="7740649" cy="1800000"/>
          </a:xfrm>
          <a:noFill/>
        </p:spPr>
        <p:txBody>
          <a:bodyPr/>
          <a:lstStyle/>
          <a:p>
            <a:r>
              <a:rPr lang="de-DE" dirty="0" err="1">
                <a:latin typeface="Fira Sans"/>
              </a:rPr>
              <a:t>JobFair</a:t>
            </a:r>
            <a:r>
              <a:rPr lang="de-DE" dirty="0">
                <a:latin typeface="Fira Sans"/>
              </a:rPr>
              <a:t> – Ausbildermesse der Wirtschaftsschule</a:t>
            </a:r>
            <a:endParaRPr lang="de-DE" dirty="0">
              <a:solidFill>
                <a:srgbClr val="054400"/>
              </a:solidFill>
              <a:latin typeface="Fira Sans" panose="020B0503050000020004" pitchFamily="34" charset="0"/>
            </a:endParaRP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6BB3E04-C330-2E48-47E3-CE50127059E1}"/>
              </a:ext>
            </a:extLst>
          </p:cNvPr>
          <p:cNvSpPr txBox="1">
            <a:spLocks/>
          </p:cNvSpPr>
          <p:nvPr/>
        </p:nvSpPr>
        <p:spPr>
          <a:xfrm>
            <a:off x="517525" y="4162198"/>
            <a:ext cx="7740649" cy="16966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A5C800"/>
              </a:buClr>
              <a:buSzPct val="150000"/>
              <a:buFont typeface="Corbel" panose="020B0503020204020204" pitchFamily="34" charset="0"/>
              <a:buChar char="•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A5C800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A5C800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A5C800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solidFill>
                  <a:srgbClr val="054400"/>
                </a:solidFill>
                <a:latin typeface="Fira Sans"/>
              </a:rPr>
              <a:t>Alpenland/Bad Aibling</a:t>
            </a:r>
          </a:p>
        </p:txBody>
      </p:sp>
    </p:spTree>
    <p:extLst>
      <p:ext uri="{BB962C8B-B14F-4D97-AF65-F5344CB8AC3E}">
        <p14:creationId xmlns:p14="http://schemas.microsoft.com/office/powerpoint/2010/main" val="52323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A62114-3D48-E7CE-7B90-7838D50C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51D982B-1E2B-7724-EA1F-F2E4B4E2CF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Anna Krapf (22 Jahre)</a:t>
            </a:r>
          </a:p>
          <a:p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Seit September 2021 bei der Treukontax Rosenheim</a:t>
            </a:r>
          </a:p>
          <a:p>
            <a:endParaRPr lang="de-DE" sz="1400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de-DE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Veronika Rummel (21 Jahre)</a:t>
            </a:r>
          </a:p>
          <a:p>
            <a:r>
              <a:rPr lang="de-DE" dirty="0">
                <a:ea typeface="Helvetica Neue Light" panose="02000403000000020004" pitchFamily="2" charset="0"/>
                <a:cs typeface="Helvetica Neue" panose="02000503000000020004" pitchFamily="2" charset="0"/>
              </a:rPr>
              <a:t>Seit September 2024 bei der Treukontax Rosenheim</a:t>
            </a:r>
          </a:p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de-DE" sz="1400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de-DE" sz="1400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6D90AF1-4B9A-7B6D-44A2-4EB605CD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61974"/>
            <a:ext cx="6151561" cy="1260000"/>
          </a:xfrm>
        </p:spPr>
        <p:txBody>
          <a:bodyPr/>
          <a:lstStyle/>
          <a:p>
            <a:pPr algn="l"/>
            <a:r>
              <a:rPr lang="de-DE" sz="5000" b="1" dirty="0">
                <a:solidFill>
                  <a:srgbClr val="8CBE3C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Wer sind wir?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213BB50-8891-0724-B277-A2D8D8E71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353" y="3787914"/>
            <a:ext cx="2256709" cy="2256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1583181-ECD5-14B6-64C7-2C93FFB50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561" y="1381028"/>
            <a:ext cx="2256709" cy="2256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0565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436150C2-3085-DB29-C04D-89F00E18A8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32269" y="4495588"/>
            <a:ext cx="5081893" cy="745200"/>
          </a:xfrm>
        </p:spPr>
        <p:txBody>
          <a:bodyPr/>
          <a:lstStyle/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Passt der Job zu mir?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B19297EE-77EB-F27A-6433-6196AF7BA27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18201" y="4312435"/>
            <a:ext cx="714069" cy="444862"/>
          </a:xfrm>
        </p:spPr>
        <p:txBody>
          <a:bodyPr/>
          <a:lstStyle/>
          <a:p>
            <a:r>
              <a:rPr lang="de-DE" dirty="0"/>
              <a:t>06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29B48166-19ED-E91D-6DF9-AE9AFD06489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32269" y="2244116"/>
            <a:ext cx="5081893" cy="745826"/>
          </a:xfrm>
        </p:spPr>
        <p:txBody>
          <a:bodyPr/>
          <a:lstStyle/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Wer ist Treukontax?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70962746-4CBD-246D-004C-F7F60FAEDBB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18201" y="2060963"/>
            <a:ext cx="714070" cy="444862"/>
          </a:xfrm>
        </p:spPr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FEA679D7-4F1F-7C5C-DB92-4D71DA50042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918201" y="1314764"/>
            <a:ext cx="714069" cy="444862"/>
          </a:xfrm>
        </p:spPr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B01B8320-2E9B-91CA-4B58-8F9B4497A62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632269" y="2994730"/>
            <a:ext cx="5081893" cy="745200"/>
          </a:xfrm>
        </p:spPr>
        <p:txBody>
          <a:bodyPr/>
          <a:lstStyle/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Was machen Steuerfachangestellte?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3A1949FC-C520-1CE2-5649-65F3DF9B6BE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918201" y="2811577"/>
            <a:ext cx="714069" cy="444862"/>
          </a:xfrm>
        </p:spPr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1F79F0E2-F97D-1FD8-02B4-DE223DB2E63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632269" y="3743962"/>
            <a:ext cx="5081893" cy="745200"/>
          </a:xfrm>
        </p:spPr>
        <p:txBody>
          <a:bodyPr/>
          <a:lstStyle/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Wie läuft die Ausbildung im Steuerfach ab?</a:t>
            </a:r>
          </a:p>
        </p:txBody>
      </p: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1E5B02AA-DF53-A120-4B02-E67927AA86E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918201" y="3560809"/>
            <a:ext cx="714069" cy="444862"/>
          </a:xfrm>
        </p:spPr>
        <p:txBody>
          <a:bodyPr/>
          <a:lstStyle/>
          <a:p>
            <a:r>
              <a:rPr lang="de-DE" dirty="0"/>
              <a:t>05</a:t>
            </a: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B80FED8B-60E0-6662-2738-612E1E357AB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32269" y="1497917"/>
            <a:ext cx="5081893" cy="745200"/>
          </a:xfrm>
        </p:spPr>
        <p:txBody>
          <a:bodyPr/>
          <a:lstStyle/>
          <a:p>
            <a:r>
              <a:rPr lang="de-DE" dirty="0"/>
              <a:t>Was ist eine Steuerberatung? </a:t>
            </a:r>
            <a:endParaRPr lang="en-US" dirty="0"/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FEE012AB-D1A0-FB19-257F-5D753616D0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32269" y="752091"/>
            <a:ext cx="5081893" cy="745826"/>
          </a:xfrm>
        </p:spPr>
        <p:txBody>
          <a:bodyPr/>
          <a:lstStyle/>
          <a:p>
            <a:r>
              <a:rPr lang="en-US" dirty="0"/>
              <a:t>Was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eigentlich</a:t>
            </a:r>
            <a:r>
              <a:rPr lang="en-US" dirty="0"/>
              <a:t> </a:t>
            </a:r>
            <a:r>
              <a:rPr lang="en-US" dirty="0" err="1"/>
              <a:t>Steuern</a:t>
            </a:r>
            <a:r>
              <a:rPr lang="en-US" dirty="0"/>
              <a:t>?</a:t>
            </a:r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DD03B1C5-B2B0-FBCF-18FD-D31D87F42B6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918201" y="568938"/>
            <a:ext cx="714070" cy="444862"/>
          </a:xfrm>
        </p:spPr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38" name="Textplatzhalter 14">
            <a:extLst>
              <a:ext uri="{FF2B5EF4-FFF2-40B4-BE49-F238E27FC236}">
                <a16:creationId xmlns:a16="http://schemas.microsoft.com/office/drawing/2014/main" id="{66040F2D-6D93-F352-B1F5-2FD261D11FCE}"/>
              </a:ext>
            </a:extLst>
          </p:cNvPr>
          <p:cNvSpPr txBox="1">
            <a:spLocks/>
          </p:cNvSpPr>
          <p:nvPr/>
        </p:nvSpPr>
        <p:spPr>
          <a:xfrm>
            <a:off x="6632268" y="5239683"/>
            <a:ext cx="5081893" cy="745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800" kern="1200">
                <a:solidFill>
                  <a:srgbClr val="195528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Tx/>
              <a:buNone/>
              <a:defRPr sz="1400" kern="1200">
                <a:solidFill>
                  <a:srgbClr val="195528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Unsere Kanzlei in Rosenheim</a:t>
            </a:r>
          </a:p>
        </p:txBody>
      </p:sp>
      <p:sp>
        <p:nvSpPr>
          <p:cNvPr id="39" name="Textplatzhalter 14">
            <a:extLst>
              <a:ext uri="{FF2B5EF4-FFF2-40B4-BE49-F238E27FC236}">
                <a16:creationId xmlns:a16="http://schemas.microsoft.com/office/drawing/2014/main" id="{A225E6BD-02AF-7163-CBDB-2EF4395B7A38}"/>
              </a:ext>
            </a:extLst>
          </p:cNvPr>
          <p:cNvSpPr txBox="1">
            <a:spLocks/>
          </p:cNvSpPr>
          <p:nvPr/>
        </p:nvSpPr>
        <p:spPr>
          <a:xfrm>
            <a:off x="6632268" y="5994492"/>
            <a:ext cx="5081893" cy="745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1800" kern="1200">
                <a:solidFill>
                  <a:srgbClr val="195528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Tx/>
              <a:buNone/>
              <a:defRPr sz="1400" kern="1200">
                <a:solidFill>
                  <a:srgbClr val="195528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ea typeface="Helvetica Neue Thin" panose="020B0403020202020204" pitchFamily="34" charset="0"/>
                <a:cs typeface="Helvetica Neue Medium" panose="02000503000000020004" pitchFamily="2" charset="0"/>
              </a:rPr>
              <a:t>Lust auf ein Schülerpraktikum?</a:t>
            </a:r>
          </a:p>
        </p:txBody>
      </p:sp>
      <p:sp>
        <p:nvSpPr>
          <p:cNvPr id="40" name="Textplatzhalter 16">
            <a:extLst>
              <a:ext uri="{FF2B5EF4-FFF2-40B4-BE49-F238E27FC236}">
                <a16:creationId xmlns:a16="http://schemas.microsoft.com/office/drawing/2014/main" id="{6A43BB7E-F233-FD40-B871-7923C22BC19F}"/>
              </a:ext>
            </a:extLst>
          </p:cNvPr>
          <p:cNvSpPr txBox="1">
            <a:spLocks/>
          </p:cNvSpPr>
          <p:nvPr/>
        </p:nvSpPr>
        <p:spPr>
          <a:xfrm>
            <a:off x="5918201" y="5064061"/>
            <a:ext cx="714069" cy="4448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600" b="1" kern="120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Corbel" panose="020B0503020204020204" pitchFamily="34" charset="0"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07</a:t>
            </a:r>
          </a:p>
        </p:txBody>
      </p:sp>
      <p:sp>
        <p:nvSpPr>
          <p:cNvPr id="41" name="Textplatzhalter 16">
            <a:extLst>
              <a:ext uri="{FF2B5EF4-FFF2-40B4-BE49-F238E27FC236}">
                <a16:creationId xmlns:a16="http://schemas.microsoft.com/office/drawing/2014/main" id="{694FABFB-9969-A58F-1987-DB1FEE1084A2}"/>
              </a:ext>
            </a:extLst>
          </p:cNvPr>
          <p:cNvSpPr txBox="1">
            <a:spLocks/>
          </p:cNvSpPr>
          <p:nvPr/>
        </p:nvSpPr>
        <p:spPr>
          <a:xfrm>
            <a:off x="5918201" y="5815687"/>
            <a:ext cx="714069" cy="4448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600" b="1" kern="120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Corbel" panose="020B0503020204020204" pitchFamily="34" charset="0"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76663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0544E77C-1A95-61D0-CEC2-25DCA68A1FA0}"/>
              </a:ext>
            </a:extLst>
          </p:cNvPr>
          <p:cNvSpPr/>
          <p:nvPr/>
        </p:nvSpPr>
        <p:spPr>
          <a:xfrm>
            <a:off x="6807200" y="0"/>
            <a:ext cx="53848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427383-4AB4-0ED0-7448-E177591BC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16" name="Grafik 15">
            <a:hlinkClick r:id="rId2"/>
            <a:extLst>
              <a:ext uri="{FF2B5EF4-FFF2-40B4-BE49-F238E27FC236}">
                <a16:creationId xmlns:a16="http://schemas.microsoft.com/office/drawing/2014/main" id="{64167A40-AFC6-0404-4F7A-55B599097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146" y="1832838"/>
            <a:ext cx="6858957" cy="38486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350E038-0273-B40A-BFAC-4800FE1128A8}"/>
              </a:ext>
            </a:extLst>
          </p:cNvPr>
          <p:cNvSpPr txBox="1"/>
          <p:nvPr/>
        </p:nvSpPr>
        <p:spPr>
          <a:xfrm>
            <a:off x="6908064" y="5992738"/>
            <a:ext cx="52839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>
                <a:solidFill>
                  <a:srgbClr val="363E46"/>
                </a:solidFill>
                <a:latin typeface="Fira Sans" panose="020B05030500000200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https://www.youtube.com/watch?v=20bZS4dP4r0&amp;ab_channel=ZDFtivi</a:t>
            </a:r>
            <a:endParaRPr lang="de-DE" sz="1200">
              <a:solidFill>
                <a:srgbClr val="363E46"/>
              </a:solidFill>
              <a:latin typeface="Fira Sans" panose="020B0503050000020004" pitchFamily="34" charset="0"/>
            </a:endParaRPr>
          </a:p>
        </p:txBody>
      </p:sp>
      <p:sp>
        <p:nvSpPr>
          <p:cNvPr id="20" name="Titel 3">
            <a:extLst>
              <a:ext uri="{FF2B5EF4-FFF2-40B4-BE49-F238E27FC236}">
                <a16:creationId xmlns:a16="http://schemas.microsoft.com/office/drawing/2014/main" id="{B14B6516-B3F4-9BC5-491F-A24F001B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61" y="706692"/>
            <a:ext cx="5580000" cy="732996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Was sind eigentlich Steuern?</a:t>
            </a:r>
          </a:p>
        </p:txBody>
      </p:sp>
    </p:spTree>
    <p:extLst>
      <p:ext uri="{BB962C8B-B14F-4D97-AF65-F5344CB8AC3E}">
        <p14:creationId xmlns:p14="http://schemas.microsoft.com/office/powerpoint/2010/main" val="221722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150DDAC-96A2-1B1B-1972-42B89385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AE09DDC-DB55-1089-D925-FBE1C8A9E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61" y="706692"/>
            <a:ext cx="5580000" cy="732996"/>
          </a:xfrm>
        </p:spPr>
        <p:txBody>
          <a:bodyPr/>
          <a:lstStyle/>
          <a:p>
            <a:r>
              <a:rPr lang="de-DE" dirty="0">
                <a:solidFill>
                  <a:srgbClr val="8CBE3C"/>
                </a:solidFill>
              </a:rPr>
              <a:t>Was ist eine Steuerberatung?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E03CA86-C07D-571D-C2B8-36F99008D6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6061" y="2367718"/>
            <a:ext cx="5580061" cy="431432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Unterstützt Privatpersonen und Unternehmen in steuerlichen Angelegenheiten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Ziel: Steuern optimieren und rechtliche Vorgaben einhalten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Hauptziel: Möglichst wenig Steuern zahlen</a:t>
            </a:r>
          </a:p>
        </p:txBody>
      </p:sp>
    </p:spTree>
    <p:extLst>
      <p:ext uri="{BB962C8B-B14F-4D97-AF65-F5344CB8AC3E}">
        <p14:creationId xmlns:p14="http://schemas.microsoft.com/office/powerpoint/2010/main" val="223904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99ABD-5432-01FF-74DD-A9803168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8CBE3C"/>
                </a:solidFill>
              </a:rPr>
              <a:t>Wer ist Treukontax?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6FBECD-EC70-DC16-248E-01039664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6</a:t>
            </a:fld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89B7CFE-4B37-7093-8501-3DF2F664C2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9" y="2049463"/>
            <a:ext cx="5707061" cy="42592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Steuerberatung, die dem </a:t>
            </a: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Bayerischen Bauernverband </a:t>
            </a: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gehört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Mandanten (Kunden) sind v.a. </a:t>
            </a: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Land- und Forstwirte, Handwerker </a:t>
            </a: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oder Personen aus dem </a:t>
            </a: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Fremdenverkehr/Gastronomie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Über 70 Kanzleien </a:t>
            </a: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in ganz Bayern, Sachsen und Thüringen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Ca. </a:t>
            </a: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1.100 Mitarbeitende</a:t>
            </a:r>
            <a:r>
              <a:rPr lang="de-DE" sz="1400" dirty="0">
                <a:ea typeface="Helvetica Neue Light" panose="02000403000000020004" pitchFamily="2" charset="0"/>
                <a:cs typeface="Helvetica Neue" panose="02000503000000020004" pitchFamily="2" charset="0"/>
              </a:rPr>
              <a:t> und davon </a:t>
            </a:r>
            <a:r>
              <a:rPr lang="de-DE" sz="1400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150 Auszubildende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FAFC412-9B93-9912-B88B-D12B55C13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87" t="2227" r="9669" b="7127"/>
          <a:stretch/>
        </p:blipFill>
        <p:spPr>
          <a:xfrm>
            <a:off x="6508176" y="2049463"/>
            <a:ext cx="4897763" cy="26312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007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68ED1-D864-73AD-F712-4B8E43208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1D46F-B605-DD63-E7D7-67383958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8CBE3C"/>
                </a:solidFill>
                <a:latin typeface="Fira Sans"/>
                <a:ea typeface="Helvetica Neue" panose="02000503000000020004" pitchFamily="2" charset="0"/>
                <a:cs typeface="Helvetica Neue" panose="02000503000000020004" pitchFamily="2" charset="0"/>
              </a:rPr>
              <a:t>Leistungen der Treukontax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38ABA5-5FB6-68A8-36AD-121FA9AC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7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51C2FB4-8EF8-EC13-7D4B-5A80963F3DB0}"/>
              </a:ext>
            </a:extLst>
          </p:cNvPr>
          <p:cNvSpPr txBox="1"/>
          <p:nvPr/>
        </p:nvSpPr>
        <p:spPr>
          <a:xfrm>
            <a:off x="515939" y="1675941"/>
            <a:ext cx="290677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Steuererklärung und Steuerberatung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071A72B-C22C-AED3-C534-95D700BB7F32}"/>
              </a:ext>
            </a:extLst>
          </p:cNvPr>
          <p:cNvSpPr txBox="1"/>
          <p:nvPr/>
        </p:nvSpPr>
        <p:spPr>
          <a:xfrm>
            <a:off x="4029869" y="1675941"/>
            <a:ext cx="3697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Finanzbuchhaltung und betriebswirtschaftliche Beratung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CFE5279-7BD0-CEEB-804D-583EBDF6F2F8}"/>
              </a:ext>
            </a:extLst>
          </p:cNvPr>
          <p:cNvSpPr txBox="1"/>
          <p:nvPr/>
        </p:nvSpPr>
        <p:spPr>
          <a:xfrm>
            <a:off x="7462812" y="1675941"/>
            <a:ext cx="26129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Lohnbuchhaltung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640C18D-6B32-5ACA-9911-1BD40581B2DC}"/>
              </a:ext>
            </a:extLst>
          </p:cNvPr>
          <p:cNvSpPr txBox="1"/>
          <p:nvPr/>
        </p:nvSpPr>
        <p:spPr>
          <a:xfrm>
            <a:off x="519049" y="4112512"/>
            <a:ext cx="3073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Unternehmensnachfolge und Betriebsübergabe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2D8F6B1-E5AB-D7AD-8D59-E1A2CE15A64A}"/>
              </a:ext>
            </a:extLst>
          </p:cNvPr>
          <p:cNvSpPr txBox="1"/>
          <p:nvPr/>
        </p:nvSpPr>
        <p:spPr>
          <a:xfrm>
            <a:off x="4029869" y="4112512"/>
            <a:ext cx="18004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Existenzgründung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F88411F-711C-2562-0542-F5B600AFF933}"/>
              </a:ext>
            </a:extLst>
          </p:cNvPr>
          <p:cNvSpPr txBox="1"/>
          <p:nvPr/>
        </p:nvSpPr>
        <p:spPr>
          <a:xfrm>
            <a:off x="7462812" y="4112512"/>
            <a:ext cx="3370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rgbClr val="363E46"/>
                </a:solidFill>
                <a:latin typeface="Fira Sans"/>
                <a:ea typeface="Helvetica Neue Medium" panose="02000503000000020004" pitchFamily="2" charset="0"/>
                <a:cs typeface="Helvetica Neue Medium" panose="02000503000000020004" pitchFamily="2" charset="0"/>
              </a:rPr>
              <a:t>Sachverständigenwesen und Gutachten</a:t>
            </a:r>
          </a:p>
        </p:txBody>
      </p:sp>
      <p:pic>
        <p:nvPicPr>
          <p:cNvPr id="14" name="Picture 2" descr="Verbindung steuerlicher Expertise mit Branchenwissen bei der Erstellung von Steuererklärungen">
            <a:extLst>
              <a:ext uri="{FF2B5EF4-FFF2-40B4-BE49-F238E27FC236}">
                <a16:creationId xmlns:a16="http://schemas.microsoft.com/office/drawing/2014/main" id="{B26C1A49-F9A4-0AA8-C137-E529E9BC8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4"/>
          <a:stretch/>
        </p:blipFill>
        <p:spPr bwMode="auto">
          <a:xfrm>
            <a:off x="515939" y="2330621"/>
            <a:ext cx="2612960" cy="15243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Betriebswirtschaftliche und steuerliche Beratung bei Buchhaltung, Rechnungswesen und Controlling">
            <a:extLst>
              <a:ext uri="{FF2B5EF4-FFF2-40B4-BE49-F238E27FC236}">
                <a16:creationId xmlns:a16="http://schemas.microsoft.com/office/drawing/2014/main" id="{2F44E4F0-A640-8172-F9DE-43B250906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4"/>
          <a:stretch/>
        </p:blipFill>
        <p:spPr bwMode="auto">
          <a:xfrm>
            <a:off x="4029869" y="2318424"/>
            <a:ext cx="2612961" cy="15243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Steuerrechtliche und arbeitsrechtliche Vorgaben bei Lohnbuchhaltung und Gehaltsabrechnung">
            <a:extLst>
              <a:ext uri="{FF2B5EF4-FFF2-40B4-BE49-F238E27FC236}">
                <a16:creationId xmlns:a16="http://schemas.microsoft.com/office/drawing/2014/main" id="{20C7549A-D8B1-DF35-DF9D-30BAB0658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2"/>
          <a:stretch/>
        </p:blipFill>
        <p:spPr bwMode="auto">
          <a:xfrm>
            <a:off x="7543800" y="2330621"/>
            <a:ext cx="2612961" cy="151214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Beratung und Begleitung bei Unternehmensnachfolge und Betriebsübergabe">
            <a:extLst>
              <a:ext uri="{FF2B5EF4-FFF2-40B4-BE49-F238E27FC236}">
                <a16:creationId xmlns:a16="http://schemas.microsoft.com/office/drawing/2014/main" id="{69821F8A-3527-0699-EB88-244ABE6C3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2" b="6442"/>
          <a:stretch/>
        </p:blipFill>
        <p:spPr bwMode="auto">
          <a:xfrm>
            <a:off x="515939" y="4788614"/>
            <a:ext cx="2612959" cy="15243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Umfassende Betreuung bei Existenzgründungen oder unternehmerischen Veränderungen">
            <a:extLst>
              <a:ext uri="{FF2B5EF4-FFF2-40B4-BE49-F238E27FC236}">
                <a16:creationId xmlns:a16="http://schemas.microsoft.com/office/drawing/2014/main" id="{7143945D-4E3B-F8CB-36B4-ED510518F6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8" b="5317"/>
          <a:stretch/>
        </p:blipFill>
        <p:spPr bwMode="auto">
          <a:xfrm>
            <a:off x="4029869" y="4788614"/>
            <a:ext cx="2612959" cy="15243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86E4776E-DDDA-B1A2-523E-D50BE23AC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4"/>
          <a:stretch/>
        </p:blipFill>
        <p:spPr bwMode="auto">
          <a:xfrm>
            <a:off x="7543802" y="4788614"/>
            <a:ext cx="2612959" cy="152434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50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C846A-D32F-F63F-6D46-CD1445DFD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5" y="1440884"/>
            <a:ext cx="11160124" cy="1742583"/>
          </a:xfrm>
        </p:spPr>
        <p:txBody>
          <a:bodyPr/>
          <a:lstStyle/>
          <a:p>
            <a:r>
              <a:rPr lang="de-DE" sz="3600" b="1" dirty="0">
                <a:ea typeface="Helvetica Neue" panose="02000503000000020004" pitchFamily="2" charset="0"/>
                <a:cs typeface="Helvetica Neue" panose="02000503000000020004" pitchFamily="2" charset="0"/>
              </a:rPr>
              <a:t>Was machen Steuerfachangestellte bei Treukontax?</a:t>
            </a:r>
            <a:br>
              <a:rPr lang="de-DE" sz="36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de-DE" sz="3600" b="1" dirty="0">
                <a:ea typeface="Helvetica Neue" panose="02000503000000020004" pitchFamily="2" charset="0"/>
                <a:cs typeface="Helvetica Neue" panose="02000503000000020004" pitchFamily="2" charset="0"/>
              </a:rPr>
              <a:t>Hier geht´s zum Quiz:</a:t>
            </a:r>
            <a:endParaRPr lang="de-DE" sz="36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643ABB-1BAC-9945-AF21-E16F0D5B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32D0C71-7130-F25D-97D0-F136AAE0803C}"/>
              </a:ext>
            </a:extLst>
          </p:cNvPr>
          <p:cNvSpPr txBox="1"/>
          <p:nvPr/>
        </p:nvSpPr>
        <p:spPr>
          <a:xfrm>
            <a:off x="1838264" y="3432892"/>
            <a:ext cx="8515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63E46"/>
                </a:solidFill>
                <a:latin typeface="Fira Sans" panose="020B0503050000020004" pitchFamily="34" charset="0"/>
              </a:rPr>
              <a:t>Scanne den QR-Code oder gehe auf menti.com und gib den folgenden Code ein: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C05E56C-35F8-9DD2-D1A5-C74054BE7D5A}"/>
              </a:ext>
            </a:extLst>
          </p:cNvPr>
          <p:cNvSpPr txBox="1"/>
          <p:nvPr/>
        </p:nvSpPr>
        <p:spPr>
          <a:xfrm>
            <a:off x="7312870" y="5047783"/>
            <a:ext cx="1280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363E46"/>
                </a:solidFill>
                <a:effectLst/>
                <a:latin typeface="Fira Sans" panose="020B0503050000020004" pitchFamily="34" charset="0"/>
              </a:rPr>
              <a:t>2676 7421</a:t>
            </a:r>
            <a:endParaRPr lang="de-DE" dirty="0">
              <a:solidFill>
                <a:srgbClr val="363E46"/>
              </a:solidFill>
              <a:latin typeface="Fira Sans" panose="020B05030500000200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B05F81-3A0A-E5E7-E39C-EE2CA92B7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95282"/>
            <a:ext cx="2074333" cy="207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73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77FF7-B97C-11EC-0FE5-EFFB05E2C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0C1D0-BB15-1FCD-8CB2-E412A85F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machen Azubis bei Treukontax?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5C9D2B-599B-EF8D-268D-B8DEB3294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4A190E7-E530-89FE-CDE4-C5CE7F10E445}"/>
              </a:ext>
            </a:extLst>
          </p:cNvPr>
          <p:cNvSpPr/>
          <p:nvPr/>
        </p:nvSpPr>
        <p:spPr>
          <a:xfrm>
            <a:off x="0" y="6092129"/>
            <a:ext cx="1711036" cy="765871"/>
          </a:xfrm>
          <a:prstGeom prst="rect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C1E1061-740A-A52E-3563-A2FAAB97FF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3978" y="6435391"/>
            <a:ext cx="1100497" cy="3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8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E334E-9394-DAF2-CE44-9B0DF8CA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B9C3D43-6044-CA6A-7725-0270A1E016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TX_Portrait_Franzsika_16x9_Final (1)">
            <a:hlinkClick r:id="" action="ppaction://media"/>
            <a:extLst>
              <a:ext uri="{FF2B5EF4-FFF2-40B4-BE49-F238E27FC236}">
                <a16:creationId xmlns:a16="http://schemas.microsoft.com/office/drawing/2014/main" id="{04D7B0C4-B636-7326-CBB9-70AB4514DA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6476" y="391768"/>
            <a:ext cx="10799048" cy="60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D08D0-A155-EC76-F925-8FE750ED4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F1F72F-89ED-4DA0-9497-F5858570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5000" b="1" dirty="0">
                <a:ea typeface="Helvetica Neue" panose="02000503000000020004" pitchFamily="2" charset="0"/>
                <a:cs typeface="Helvetica Neue" panose="02000503000000020004" pitchFamily="2" charset="0"/>
              </a:rPr>
              <a:t>Wie läuft eine Ausbildung im Steuerfach ab?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CB1B40F-E162-80CF-6902-722B84E7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11</a:t>
            </a:fld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15CC78-0091-BCCE-CAB3-DCAEA8C8BEA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9" y="2486025"/>
            <a:ext cx="6875461" cy="3822700"/>
          </a:xfrm>
        </p:spPr>
        <p:txBody>
          <a:bodyPr/>
          <a:lstStyle/>
          <a:p>
            <a:r>
              <a:rPr lang="de-DE" b="1" dirty="0">
                <a:solidFill>
                  <a:srgbClr val="8CBE3C"/>
                </a:solidFill>
              </a:rPr>
              <a:t>Wie lange dauert eine Ausbildung?</a:t>
            </a:r>
          </a:p>
          <a:p>
            <a:r>
              <a:rPr lang="de-DE" b="1" dirty="0"/>
              <a:t>Drei Jahre. </a:t>
            </a:r>
            <a:r>
              <a:rPr lang="de-DE" dirty="0"/>
              <a:t>Du kannst sie aber auf </a:t>
            </a:r>
            <a:r>
              <a:rPr lang="de-DE" b="1" dirty="0"/>
              <a:t>zweieinhalb Jahre </a:t>
            </a:r>
            <a:r>
              <a:rPr lang="de-DE" dirty="0"/>
              <a:t>oder bei sehr guten Leistungen bzw. Vorqualifikationen sogar auf </a:t>
            </a:r>
            <a:r>
              <a:rPr lang="de-DE" b="1" dirty="0"/>
              <a:t>zwei Jahre verkürzen</a:t>
            </a:r>
            <a:r>
              <a:rPr lang="de-DE" dirty="0"/>
              <a:t>. </a:t>
            </a:r>
          </a:p>
          <a:p>
            <a:r>
              <a:rPr lang="de-DE" b="1" dirty="0">
                <a:solidFill>
                  <a:srgbClr val="8CBE3C"/>
                </a:solidFill>
              </a:rPr>
              <a:t>Wo kann ich die Ausbildung machen?</a:t>
            </a:r>
          </a:p>
          <a:p>
            <a:r>
              <a:rPr lang="de-DE" dirty="0"/>
              <a:t>Den </a:t>
            </a:r>
            <a:r>
              <a:rPr lang="de-DE" b="1" dirty="0"/>
              <a:t>praktischen Teil </a:t>
            </a:r>
            <a:r>
              <a:rPr lang="de-DE" dirty="0"/>
              <a:t>lernst du in unserer </a:t>
            </a:r>
            <a:r>
              <a:rPr lang="de-DE" b="1" dirty="0"/>
              <a:t>Kanzlei</a:t>
            </a:r>
            <a:r>
              <a:rPr lang="de-DE" dirty="0"/>
              <a:t>, den </a:t>
            </a:r>
            <a:r>
              <a:rPr lang="de-DE" b="1" dirty="0"/>
              <a:t>theoretischen Teil</a:t>
            </a:r>
            <a:r>
              <a:rPr lang="de-DE" dirty="0"/>
              <a:t> in der </a:t>
            </a:r>
            <a:r>
              <a:rPr lang="de-DE" b="1" dirty="0"/>
              <a:t>Staatlichen Berufsschule II Rosenheim</a:t>
            </a:r>
            <a:r>
              <a:rPr lang="de-DE" dirty="0"/>
              <a:t>.</a:t>
            </a:r>
          </a:p>
          <a:p>
            <a:r>
              <a:rPr lang="de-DE" b="1" dirty="0">
                <a:solidFill>
                  <a:srgbClr val="8CBE3C"/>
                </a:solidFill>
              </a:rPr>
              <a:t>Und nach der Ausbildung?</a:t>
            </a:r>
          </a:p>
          <a:p>
            <a:r>
              <a:rPr lang="de-DE" dirty="0"/>
              <a:t>Es gibt </a:t>
            </a:r>
            <a:r>
              <a:rPr lang="de-DE" b="1" dirty="0"/>
              <a:t>verschiedene Fortbildungsmöglichkeiten</a:t>
            </a:r>
            <a:r>
              <a:rPr lang="de-DE" dirty="0"/>
              <a:t>, zum Beispiel zum Fachassistenten (z.B.: Digitalisierung, Lohn/Gehalt, Land- und Forstwirtschaft), zur Steuerfachwirtin, zum Steuerberater oder ein duales Studium.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81E0A6B-2402-EBF3-9C8F-C591E022D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3"/>
          <a:stretch>
            <a:fillRect/>
          </a:stretch>
        </p:blipFill>
        <p:spPr>
          <a:xfrm>
            <a:off x="8091948" y="2486025"/>
            <a:ext cx="3447113" cy="298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9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67934-0B38-8990-6E23-54F50D58E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DEFEF7-5A33-4C52-3417-C99A9C05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279831B-5835-7EC1-B7A9-2292CD45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971107"/>
            <a:ext cx="5580000" cy="732996"/>
          </a:xfrm>
        </p:spPr>
        <p:txBody>
          <a:bodyPr/>
          <a:lstStyle/>
          <a:p>
            <a:r>
              <a:rPr lang="de-DE" sz="5000" b="1" dirty="0">
                <a:ea typeface="Helvetica Neue" panose="02000503000000020004" pitchFamily="2" charset="0"/>
                <a:cs typeface="Helvetica Neue" panose="02000503000000020004" pitchFamily="2" charset="0"/>
              </a:rPr>
              <a:t>Unser Werdegang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30CED856-F4CF-2B59-9134-EC3438B702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Anna Krapf (22 Jahre)</a:t>
            </a:r>
          </a:p>
          <a:p>
            <a:r>
              <a:rPr lang="de-DE" dirty="0">
                <a:ea typeface="Helvetica Neue Light" panose="02000403000000020004" pitchFamily="2" charset="0"/>
                <a:cs typeface="Helvetica Neue" panose="02000503000000020004" pitchFamily="2" charset="0"/>
              </a:rPr>
              <a:t>Zuerst Ausbildung zur Steuerfachangestellten</a:t>
            </a:r>
          </a:p>
          <a:p>
            <a:r>
              <a:rPr lang="de-DE" dirty="0">
                <a:ea typeface="Helvetica Neue Light" panose="02000403000000020004" pitchFamily="2" charset="0"/>
                <a:cs typeface="Helvetica Neue" panose="02000503000000020004" pitchFamily="2" charset="0"/>
              </a:rPr>
              <a:t>Jetzt duales Studium "RSW Steuern- und Prüfungswesen" an der Dualen Hochschule Baden-Württemberg Villingen-Schwenningen</a:t>
            </a:r>
          </a:p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r>
              <a:rPr lang="de-DE" b="1" dirty="0">
                <a:ea typeface="Helvetica Neue Light" panose="02000403000000020004" pitchFamily="2" charset="0"/>
                <a:cs typeface="Helvetica Neue" panose="02000503000000020004" pitchFamily="2" charset="0"/>
              </a:rPr>
              <a:t>Veronika Rummel (21 Jahre)</a:t>
            </a:r>
          </a:p>
          <a:p>
            <a:r>
              <a:rPr lang="de-DE" dirty="0">
                <a:ea typeface="Helvetica Neue Light" panose="02000403000000020004" pitchFamily="2" charset="0"/>
                <a:cs typeface="Helvetica Neue" panose="02000503000000020004" pitchFamily="2" charset="0"/>
              </a:rPr>
              <a:t>In der Ausbildung zur Steuerfachangestellten</a:t>
            </a:r>
          </a:p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4EDDB36F-854B-33D6-3CD8-8224D7919C0F}"/>
              </a:ext>
            </a:extLst>
          </p:cNvPr>
          <p:cNvSpPr txBox="1">
            <a:spLocks/>
          </p:cNvSpPr>
          <p:nvPr/>
        </p:nvSpPr>
        <p:spPr>
          <a:xfrm>
            <a:off x="668339" y="2146801"/>
            <a:ext cx="5580061" cy="4314323"/>
          </a:xfrm>
          <a:prstGeom prst="rect">
            <a:avLst/>
          </a:prstGeom>
        </p:spPr>
        <p:txBody>
          <a:bodyPr vert="horz" lIns="0" tIns="3600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Corbel" panose="020B0503020204020204" pitchFamily="34" charset="0"/>
              <a:buChar char="•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FontTx/>
              <a:buNone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844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rgbClr val="8CBE3C"/>
              </a:buClr>
              <a:buSzPct val="15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741600" indent="-2844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1CCE70-FE5E-2F08-8EAD-F8EA65168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353" y="3787914"/>
            <a:ext cx="2256709" cy="2256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936A371-1410-1E70-0AC4-0E2314045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561" y="1381028"/>
            <a:ext cx="2256709" cy="22567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512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256DC-68F9-9479-C873-7139844E9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6D986-A9C4-FCC5-88E2-F19DA5252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5" y="1447800"/>
            <a:ext cx="11160124" cy="1735668"/>
          </a:xfrm>
        </p:spPr>
        <p:txBody>
          <a:bodyPr/>
          <a:lstStyle/>
          <a:p>
            <a: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Ob der Job zu dir passt?</a:t>
            </a:r>
            <a:b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Hier geht´s zum Test:</a:t>
            </a:r>
            <a:endParaRPr lang="de-DE" sz="3600" dirty="0">
              <a:solidFill>
                <a:srgbClr val="054400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39B32F2-6123-3147-AC94-465A7C43B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BD2B5AC-B9AC-61EF-5373-1B95412AA7F7}"/>
              </a:ext>
            </a:extLst>
          </p:cNvPr>
          <p:cNvSpPr txBox="1"/>
          <p:nvPr/>
        </p:nvSpPr>
        <p:spPr>
          <a:xfrm>
            <a:off x="1121598" y="3429000"/>
            <a:ext cx="994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63E46"/>
                </a:solidFill>
                <a:latin typeface="Fira Sans" panose="020B0503050000020004" pitchFamily="34" charset="0"/>
              </a:rPr>
              <a:t>Scanne den QR-Code oder gehe auf unsere Website unter treukontax.de/</a:t>
            </a:r>
            <a:r>
              <a:rPr lang="de-DE" dirty="0" err="1">
                <a:solidFill>
                  <a:srgbClr val="363E46"/>
                </a:solidFill>
                <a:latin typeface="Fira Sans" panose="020B0503050000020004" pitchFamily="34" charset="0"/>
              </a:rPr>
              <a:t>karriere</a:t>
            </a:r>
            <a:r>
              <a:rPr lang="de-DE" dirty="0">
                <a:solidFill>
                  <a:srgbClr val="363E46"/>
                </a:solidFill>
                <a:latin typeface="Fira Sans" panose="020B0503050000020004" pitchFamily="34" charset="0"/>
              </a:rPr>
              <a:t>/</a:t>
            </a:r>
            <a:r>
              <a:rPr lang="de-DE" dirty="0" err="1">
                <a:solidFill>
                  <a:srgbClr val="363E46"/>
                </a:solidFill>
                <a:latin typeface="Fira Sans" panose="020B0503050000020004" pitchFamily="34" charset="0"/>
              </a:rPr>
              <a:t>ausbildung</a:t>
            </a:r>
            <a:endParaRPr lang="de-DE" dirty="0">
              <a:solidFill>
                <a:srgbClr val="363E46"/>
              </a:solidFill>
              <a:latin typeface="Fira Sans" panose="020B0503050000020004" pitchFamily="34" charset="0"/>
            </a:endParaRPr>
          </a:p>
        </p:txBody>
      </p:sp>
      <p:pic>
        <p:nvPicPr>
          <p:cNvPr id="10" name="Grafik 9" descr="Ein Bild, das Muster, Quadrat, Symmetrie, Kunst enthält.&#10;&#10;KI-generierte Inhalte können fehlerhaft sein.">
            <a:extLst>
              <a:ext uri="{FF2B5EF4-FFF2-40B4-BE49-F238E27FC236}">
                <a16:creationId xmlns:a16="http://schemas.microsoft.com/office/drawing/2014/main" id="{0EC843E0-77A2-B651-ECA9-F526EE126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011" y="4169192"/>
            <a:ext cx="2149729" cy="213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4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FA2C64-9920-9A19-32C3-3032B7545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bei Treukontax arbeiten?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A2BAF4-BC65-2AB9-ABE4-EA961E0B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14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2D66A50-224E-0356-6817-930A4D09EEF5}"/>
              </a:ext>
            </a:extLst>
          </p:cNvPr>
          <p:cNvSpPr txBox="1"/>
          <p:nvPr/>
        </p:nvSpPr>
        <p:spPr>
          <a:xfrm>
            <a:off x="5864926" y="5036026"/>
            <a:ext cx="31561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Auch nach der Ausbildung Fort- </a:t>
            </a:r>
          </a:p>
          <a:p>
            <a:pPr algn="ctr"/>
            <a:r>
              <a:rPr lang="de-DE" sz="1400" dirty="0">
                <a:latin typeface="Fira Sans" panose="020B0503050000020004" pitchFamily="34" charset="0"/>
              </a:rPr>
              <a:t>und Weiterbildungen sowie Unterstützung bei weiteren berufsbegleitenden Bildungsabschlüssen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7A004F-D930-A556-AB3C-15E416BAD24B}"/>
              </a:ext>
            </a:extLst>
          </p:cNvPr>
          <p:cNvSpPr txBox="1"/>
          <p:nvPr/>
        </p:nvSpPr>
        <p:spPr>
          <a:xfrm>
            <a:off x="3636226" y="3166704"/>
            <a:ext cx="17005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28 Tage Urlaub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87C9C79-1ABB-0D39-E65B-DA5E752C35E5}"/>
              </a:ext>
            </a:extLst>
          </p:cNvPr>
          <p:cNvSpPr txBox="1"/>
          <p:nvPr/>
        </p:nvSpPr>
        <p:spPr>
          <a:xfrm>
            <a:off x="325192" y="3059668"/>
            <a:ext cx="25208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Überdurchschnittliche Ausbildungsvergütung </a:t>
            </a:r>
            <a:br>
              <a:rPr lang="de-DE" sz="1400" dirty="0">
                <a:latin typeface="Fira Sans" panose="020B0503050000020004" pitchFamily="34" charset="0"/>
              </a:rPr>
            </a:br>
            <a:r>
              <a:rPr lang="de-DE" sz="1400" dirty="0">
                <a:latin typeface="Fira Sans" panose="020B0503050000020004" pitchFamily="34" charset="0"/>
              </a:rPr>
              <a:t>(bis zu 1.525€ im 1. Lehrjahr)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8D370C-073B-30C2-86F7-68D7629777B9}"/>
              </a:ext>
            </a:extLst>
          </p:cNvPr>
          <p:cNvSpPr txBox="1"/>
          <p:nvPr/>
        </p:nvSpPr>
        <p:spPr>
          <a:xfrm>
            <a:off x="242789" y="5036026"/>
            <a:ext cx="25059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Viele Trainings- und Schulungsangebote rund </a:t>
            </a:r>
          </a:p>
          <a:p>
            <a:pPr algn="ctr"/>
            <a:r>
              <a:rPr lang="de-DE" sz="1400" dirty="0">
                <a:latin typeface="Fira Sans" panose="020B0503050000020004" pitchFamily="34" charset="0"/>
              </a:rPr>
              <a:t>ums Steuerrecht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7D7F6FA-836D-1E7A-EB4E-BD0758E4B17C}"/>
              </a:ext>
            </a:extLst>
          </p:cNvPr>
          <p:cNvSpPr txBox="1"/>
          <p:nvPr/>
        </p:nvSpPr>
        <p:spPr>
          <a:xfrm>
            <a:off x="6229769" y="3153425"/>
            <a:ext cx="2520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Azubi-Community von über 150 Auszubildenden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B7CDAFD-820C-7DB4-591B-FD92DF5A803D}"/>
              </a:ext>
            </a:extLst>
          </p:cNvPr>
          <p:cNvSpPr txBox="1"/>
          <p:nvPr/>
        </p:nvSpPr>
        <p:spPr>
          <a:xfrm>
            <a:off x="9148493" y="3168077"/>
            <a:ext cx="24189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Hohe Flexibilität bzgl. Arbeitszeit und -ort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1C5E320-A7A4-146E-3094-B5A54D47561B}"/>
              </a:ext>
            </a:extLst>
          </p:cNvPr>
          <p:cNvSpPr txBox="1"/>
          <p:nvPr/>
        </p:nvSpPr>
        <p:spPr>
          <a:xfrm>
            <a:off x="9210325" y="5036026"/>
            <a:ext cx="24656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Unternehmenskultur geprägt von Vertrauen, Respekt und Fairness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04DB2E2-5045-D096-039A-04EBDEFFF4B4}"/>
              </a:ext>
            </a:extLst>
          </p:cNvPr>
          <p:cNvSpPr txBox="1"/>
          <p:nvPr/>
        </p:nvSpPr>
        <p:spPr>
          <a:xfrm>
            <a:off x="3425299" y="5036026"/>
            <a:ext cx="21223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Fira Sans" panose="020B0503050000020004" pitchFamily="34" charset="0"/>
              </a:rPr>
              <a:t>Hohe Chancen auf eine Übernahme nach der Ausbildung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5BB3316-9DE2-1CD8-FDDE-E659F17C0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81" y="1887677"/>
            <a:ext cx="1351797" cy="1351797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FC0E833-D083-6A9A-A927-9DA2833FC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15" y="1887677"/>
            <a:ext cx="1351797" cy="1351797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593B2F2-E67C-D65F-28A4-33A05B465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08" y="3833749"/>
            <a:ext cx="1355133" cy="1355133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9FAFD9B4-B151-5B38-18CC-FB19159081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804" y="1960446"/>
            <a:ext cx="1206258" cy="1206258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20203C44-557A-DA65-0C3B-FB8F20C5E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3" y="3895625"/>
            <a:ext cx="1231380" cy="1231380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7A23B5D6-A66E-AEC3-729C-D9A5DA168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15" y="3895625"/>
            <a:ext cx="1231380" cy="123138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A6DE4ACF-35D8-F7F3-4E31-774EBD9ABA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137" y="3948350"/>
            <a:ext cx="1125930" cy="1125930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46FABCDC-C321-F6FA-6BFB-F152C5F40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49" y="1977516"/>
            <a:ext cx="1172119" cy="117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97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B4DCB-F44D-091B-87C4-D1663D96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BC70E-73A9-01FD-9160-A271754D9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Unsere Azubis auf TikTok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FE9C37-EE8F-F762-E1BA-82D3055B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5C92681-15E0-6BE3-4F36-B74C7DBC36AF}"/>
              </a:ext>
            </a:extLst>
          </p:cNvPr>
          <p:cNvSpPr/>
          <p:nvPr/>
        </p:nvSpPr>
        <p:spPr>
          <a:xfrm>
            <a:off x="0" y="6092129"/>
            <a:ext cx="1711036" cy="765871"/>
          </a:xfrm>
          <a:prstGeom prst="rect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5F6A0CE-2284-A965-D9E6-47CAF45D40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3978" y="6435391"/>
            <a:ext cx="1100497" cy="3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76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v26300gc0001d5ifu57og65i5mt4h8lg">
            <a:hlinkClick r:id="" action="ppaction://media"/>
            <a:extLst>
              <a:ext uri="{FF2B5EF4-FFF2-40B4-BE49-F238E27FC236}">
                <a16:creationId xmlns:a16="http://schemas.microsoft.com/office/drawing/2014/main" id="{730B99D6-6D61-5FB4-B2D0-BD976D0EC5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86775" y="1989667"/>
            <a:ext cx="1838693" cy="326878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8BFFCE7-D348-FE6C-C2FD-0B9E4AE2C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Unsere TikToks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D6E3A4-520A-F06F-DBAA-0D53E5F8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16</a:t>
            </a:fld>
            <a:endParaRPr lang="de-DE"/>
          </a:p>
        </p:txBody>
      </p:sp>
      <p:pic>
        <p:nvPicPr>
          <p:cNvPr id="6" name="v0f300gc0001d24cq1vog65plemv8gc0">
            <a:hlinkClick r:id="" action="ppaction://media"/>
            <a:extLst>
              <a:ext uri="{FF2B5EF4-FFF2-40B4-BE49-F238E27FC236}">
                <a16:creationId xmlns:a16="http://schemas.microsoft.com/office/drawing/2014/main" id="{A31166CD-644C-015A-065F-CAA71EED4DBE}"/>
              </a:ext>
            </a:extLst>
          </p:cNvPr>
          <p:cNvPicPr>
            <a:picLocks noGrp="1" noChangeAspect="1"/>
          </p:cNvPicPr>
          <p:nvPr>
            <p:ph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5939" y="1989667"/>
            <a:ext cx="1838692" cy="3269192"/>
          </a:xfrm>
        </p:spPr>
      </p:pic>
      <p:pic>
        <p:nvPicPr>
          <p:cNvPr id="7" name="v24044gl0000d60rq0fog65oitoj41t0">
            <a:hlinkClick r:id="" action="ppaction://media"/>
            <a:extLst>
              <a:ext uri="{FF2B5EF4-FFF2-40B4-BE49-F238E27FC236}">
                <a16:creationId xmlns:a16="http://schemas.microsoft.com/office/drawing/2014/main" id="{92AF03B5-B9F5-779A-4DB2-BC07336D2AA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743647" y="1989667"/>
            <a:ext cx="1838695" cy="3268791"/>
          </a:xfrm>
          <a:prstGeom prst="rect">
            <a:avLst/>
          </a:prstGeom>
        </p:spPr>
      </p:pic>
      <p:pic>
        <p:nvPicPr>
          <p:cNvPr id="9" name="v26300gc0001d5udq7nog65r393elfvg">
            <a:hlinkClick r:id="" action="ppaction://media"/>
            <a:extLst>
              <a:ext uri="{FF2B5EF4-FFF2-40B4-BE49-F238E27FC236}">
                <a16:creationId xmlns:a16="http://schemas.microsoft.com/office/drawing/2014/main" id="{191FCDE2-056C-1C0A-0B1E-81B22082BC8A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629906" y="1989667"/>
            <a:ext cx="1838693" cy="3268788"/>
          </a:xfrm>
          <a:prstGeom prst="rect">
            <a:avLst/>
          </a:prstGeom>
        </p:spPr>
      </p:pic>
      <p:pic>
        <p:nvPicPr>
          <p:cNvPr id="10" name="v0f025gc0000crvsfefog65k1p06u5d0">
            <a:hlinkClick r:id="" action="ppaction://media"/>
            <a:extLst>
              <a:ext uri="{FF2B5EF4-FFF2-40B4-BE49-F238E27FC236}">
                <a16:creationId xmlns:a16="http://schemas.microsoft.com/office/drawing/2014/main" id="{CB4D6931-9D31-1676-4D62-65159F75B2A7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572808" y="1989668"/>
            <a:ext cx="1838921" cy="326919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F733DB3-38CA-49A5-44B6-67AF29E30963}"/>
              </a:ext>
            </a:extLst>
          </p:cNvPr>
          <p:cNvSpPr txBox="1"/>
          <p:nvPr/>
        </p:nvSpPr>
        <p:spPr>
          <a:xfrm>
            <a:off x="2006519" y="4844445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8CBE3C"/>
                </a:solidFill>
                <a:latin typeface="Fira Sans" panose="020B0503050000020004" pitchFamily="34" charset="0"/>
              </a:rPr>
              <a:t>1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F76C28D-6D81-F4A9-81B3-57883405911D}"/>
              </a:ext>
            </a:extLst>
          </p:cNvPr>
          <p:cNvSpPr txBox="1"/>
          <p:nvPr/>
        </p:nvSpPr>
        <p:spPr>
          <a:xfrm>
            <a:off x="4063390" y="4844445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8CBE3C"/>
                </a:solidFill>
                <a:latin typeface="Fira Sans" panose="020B0503050000020004" pitchFamily="34" charset="0"/>
              </a:rPr>
              <a:t>2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9CE2C08-D207-C44F-F844-912C337541E4}"/>
              </a:ext>
            </a:extLst>
          </p:cNvPr>
          <p:cNvSpPr txBox="1"/>
          <p:nvPr/>
        </p:nvSpPr>
        <p:spPr>
          <a:xfrm>
            <a:off x="6096000" y="4844445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8CBE3C"/>
                </a:solidFill>
                <a:latin typeface="Fira Sans" panose="020B0503050000020004" pitchFamily="34" charset="0"/>
              </a:rPr>
              <a:t>3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B24D58-C7C0-12BE-D26C-D287332DFBD2}"/>
              </a:ext>
            </a:extLst>
          </p:cNvPr>
          <p:cNvSpPr txBox="1"/>
          <p:nvPr/>
        </p:nvSpPr>
        <p:spPr>
          <a:xfrm>
            <a:off x="8128610" y="4844445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8CBE3C"/>
                </a:solidFill>
                <a:latin typeface="Fira Sans" panose="020B0503050000020004" pitchFamily="34" charset="0"/>
              </a:rPr>
              <a:t>4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0A0BF0D-571A-6F37-4AB5-4E4850F6A58C}"/>
              </a:ext>
            </a:extLst>
          </p:cNvPr>
          <p:cNvSpPr txBox="1"/>
          <p:nvPr/>
        </p:nvSpPr>
        <p:spPr>
          <a:xfrm>
            <a:off x="10253281" y="4844445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8CBE3C"/>
                </a:solidFill>
                <a:latin typeface="Fira Sans" panose="020B05030500000200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118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13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9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E94F-75A1-145E-C435-D42D0436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3DA4A-7B8B-AAD9-16A5-EB782A9A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5" y="1440884"/>
            <a:ext cx="11160124" cy="1742583"/>
          </a:xfrm>
        </p:spPr>
        <p:txBody>
          <a:bodyPr/>
          <a:lstStyle/>
          <a:p>
            <a: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Welches TikTok gefällt dir am besten?</a:t>
            </a:r>
            <a:b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de-DE" sz="3600" b="1" dirty="0">
                <a:solidFill>
                  <a:srgbClr val="0544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Hier geht´s zur Abstimmung:</a:t>
            </a:r>
            <a:endParaRPr lang="de-DE" sz="3600" dirty="0">
              <a:solidFill>
                <a:srgbClr val="054400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D775F73-C537-2EAF-C81C-A64F1B91D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3EF470-BD0D-55C4-EBC4-7796EB905FB5}"/>
              </a:ext>
            </a:extLst>
          </p:cNvPr>
          <p:cNvSpPr txBox="1"/>
          <p:nvPr/>
        </p:nvSpPr>
        <p:spPr>
          <a:xfrm>
            <a:off x="1838264" y="3432892"/>
            <a:ext cx="8515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63E46"/>
                </a:solidFill>
                <a:latin typeface="Fira Sans" panose="020B0503050000020004" pitchFamily="34" charset="0"/>
              </a:rPr>
              <a:t>Scanne den QR-Code oder gehe auf menti.com und gib den folgenden Code ein: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A1B646F-9896-D0A5-3E9F-3AE67E593753}"/>
              </a:ext>
            </a:extLst>
          </p:cNvPr>
          <p:cNvSpPr txBox="1"/>
          <p:nvPr/>
        </p:nvSpPr>
        <p:spPr>
          <a:xfrm>
            <a:off x="7312870" y="5047783"/>
            <a:ext cx="1280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363E46"/>
                </a:solidFill>
                <a:effectLst/>
                <a:latin typeface="Fira Sans" panose="020B0503050000020004" pitchFamily="34" charset="0"/>
              </a:rPr>
              <a:t>7152 9580</a:t>
            </a:r>
            <a:endParaRPr lang="de-DE" dirty="0">
              <a:solidFill>
                <a:srgbClr val="363E46"/>
              </a:solidFill>
              <a:latin typeface="Fira Sans" panose="020B05030500000200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808D7AB-0029-E79B-CE33-613FF2E5F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67" y="4246082"/>
            <a:ext cx="1972733" cy="197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678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DBA7B-EFC1-90C4-4B1D-ABBB3CF8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D75BF-AB60-F72E-E6D8-7C8F4A5F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Habt ihr Fragen zur Ausbildung?</a:t>
            </a:r>
            <a:br>
              <a:rPr lang="de-DE" dirty="0"/>
            </a:br>
            <a:r>
              <a:rPr lang="de-DE" sz="4000" dirty="0"/>
              <a:t>Stellt sie gerne jetzt direkt an uns oder später an unserem Stand!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A3AC60-AD20-2CD8-7A44-BE4684962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767ECAF-C55A-7BF9-5D14-AFB6F99F7F71}"/>
              </a:ext>
            </a:extLst>
          </p:cNvPr>
          <p:cNvSpPr/>
          <p:nvPr/>
        </p:nvSpPr>
        <p:spPr>
          <a:xfrm>
            <a:off x="0" y="6092129"/>
            <a:ext cx="1711036" cy="765871"/>
          </a:xfrm>
          <a:prstGeom prst="rect">
            <a:avLst/>
          </a:prstGeom>
          <a:solidFill>
            <a:srgbClr val="0544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7298C4E-6618-4F60-4B85-A0911F6310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3978" y="6435391"/>
            <a:ext cx="1100497" cy="3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77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DCB1B-E433-F66D-5EA1-B175016B4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Unsere Kanzlei in Rosenheim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4FD363-E247-19E9-E160-C53174B1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19</a:t>
            </a:fld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7E50AB0-5A4E-98F6-C341-E25E711583D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b="1" dirty="0"/>
              <a:t>Aktuell 40 MitarbeiterInnen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Praktikanten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Werkstudenten/ Dual Studierende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Auszubildende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Steuerfachangestellte/Steuerfachwirte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Steuerberater </a:t>
            </a:r>
          </a:p>
          <a:p>
            <a:endParaRPr lang="de-DE" dirty="0"/>
          </a:p>
          <a:p>
            <a:r>
              <a:rPr lang="de-DE" b="1" dirty="0"/>
              <a:t>Weitere Treukontax-Kanzleien in der Region: </a:t>
            </a:r>
          </a:p>
          <a:p>
            <a:r>
              <a:rPr lang="de-DE" dirty="0"/>
              <a:t>Ebersberg, Holzkirchen, Traunstein </a:t>
            </a:r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1A56BD4-BB44-4EA9-9A7E-03DF18184B8F}"/>
              </a:ext>
            </a:extLst>
          </p:cNvPr>
          <p:cNvSpPr txBox="1"/>
          <p:nvPr/>
        </p:nvSpPr>
        <p:spPr>
          <a:xfrm>
            <a:off x="7157380" y="5437199"/>
            <a:ext cx="4455035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dirty="0">
                <a:latin typeface="Fira Sans"/>
              </a:rPr>
              <a:t> </a:t>
            </a:r>
            <a:r>
              <a:rPr lang="de-DE" dirty="0" err="1">
                <a:latin typeface="Fira Sans"/>
              </a:rPr>
              <a:t>Möslstraße</a:t>
            </a:r>
            <a:r>
              <a:rPr lang="de-DE" dirty="0">
                <a:latin typeface="Fira Sans"/>
              </a:rPr>
              <a:t> 30, 83024 Rosenheim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38201C0-23B1-E6D1-2FF2-57AEB8D75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46" t="532" r="364" b="-617"/>
          <a:stretch/>
        </p:blipFill>
        <p:spPr>
          <a:xfrm>
            <a:off x="7156596" y="1714964"/>
            <a:ext cx="3567958" cy="3513454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3964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00F7A-182B-F32F-75E3-73258D07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Lust auf ein Schülerpraktikum?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B7F0B7-DC84-7BF7-96BD-D1E2AD9B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B373-2057-4B8D-80E3-136CDCA2FA24}" type="slidenum">
              <a:rPr lang="de-DE" smtClean="0"/>
              <a:t>20</a:t>
            </a:fld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965A2B-FF1B-C7E3-BDA6-27EF46C650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Wir suchen laufend </a:t>
            </a:r>
            <a:r>
              <a:rPr lang="de-DE" b="1" dirty="0"/>
              <a:t>neue Azubis </a:t>
            </a:r>
            <a:r>
              <a:rPr lang="de-DE" dirty="0"/>
              <a:t>– lern uns doch in einem </a:t>
            </a:r>
            <a:r>
              <a:rPr lang="de-DE" b="1" dirty="0"/>
              <a:t>Schülerpraktikum</a:t>
            </a:r>
            <a:r>
              <a:rPr lang="de-DE" dirty="0"/>
              <a:t> kennen und schau, ob dir der Beruf als Steuerfachangestellte/r Spaß machen könnte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übliche Dauer beträgt 3 bis 5 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Melde dich gerne direkt bei uns in der Kanzlei: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6" name="Picture 7" descr="Transparent Email Icon | Free download on ClipArtMag">
            <a:extLst>
              <a:ext uri="{FF2B5EF4-FFF2-40B4-BE49-F238E27FC236}">
                <a16:creationId xmlns:a16="http://schemas.microsoft.com/office/drawing/2014/main" id="{AEAE171E-5BA5-6C52-360B-86C7EF62C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24" y="3580777"/>
            <a:ext cx="481644" cy="370399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D4D2E85C-2311-ACF7-AF75-23BD29194777}"/>
              </a:ext>
            </a:extLst>
          </p:cNvPr>
          <p:cNvSpPr txBox="1"/>
          <p:nvPr/>
        </p:nvSpPr>
        <p:spPr>
          <a:xfrm>
            <a:off x="1339521" y="3595718"/>
            <a:ext cx="320327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u="sng">
                <a:solidFill>
                  <a:srgbClr val="0070C0"/>
                </a:solidFill>
                <a:latin typeface="Fira Sans" panose="020B0503050000020004" pitchFamily="34" charset="0"/>
              </a:rPr>
              <a:t>Rosenheim@treukontax.de</a:t>
            </a:r>
          </a:p>
        </p:txBody>
      </p:sp>
      <p:pic>
        <p:nvPicPr>
          <p:cNvPr id="8" name="Picture 10" descr="Iphone cell phone clipart free clipart images 2 - Clipartix">
            <a:extLst>
              <a:ext uri="{FF2B5EF4-FFF2-40B4-BE49-F238E27FC236}">
                <a16:creationId xmlns:a16="http://schemas.microsoft.com/office/drawing/2014/main" id="{783FBDEC-186D-64D0-28A2-0A7457B61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80" y="4125970"/>
            <a:ext cx="366623" cy="366624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942B5AC1-74F7-C399-E068-97DE26E3D5FC}"/>
              </a:ext>
            </a:extLst>
          </p:cNvPr>
          <p:cNvSpPr txBox="1"/>
          <p:nvPr/>
        </p:nvSpPr>
        <p:spPr>
          <a:xfrm>
            <a:off x="1337561" y="4129703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363E46"/>
                </a:solidFill>
                <a:latin typeface="Fira Sans" panose="020B0503050000020004" pitchFamily="34" charset="0"/>
              </a:rPr>
              <a:t>08031 809187-50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149E4A76-79EE-D209-FA21-ED84915095E7}"/>
              </a:ext>
            </a:extLst>
          </p:cNvPr>
          <p:cNvSpPr txBox="1"/>
          <p:nvPr/>
        </p:nvSpPr>
        <p:spPr>
          <a:xfrm>
            <a:off x="1337561" y="4760238"/>
            <a:ext cx="825167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Oder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komme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heute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im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Laufe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 der Messe an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unserem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 Stand  </a:t>
            </a:r>
            <a:r>
              <a:rPr lang="en-US" sz="1400" dirty="0" err="1">
                <a:solidFill>
                  <a:srgbClr val="363E46"/>
                </a:solidFill>
                <a:latin typeface="Fira Sans" panose="020B0503050000020004" pitchFamily="34" charset="0"/>
              </a:rPr>
              <a:t>vorbei</a:t>
            </a:r>
            <a:r>
              <a:rPr lang="en-US" sz="1400" dirty="0">
                <a:solidFill>
                  <a:srgbClr val="363E46"/>
                </a:solidFill>
                <a:latin typeface="Fira Sans" panose="020B0503050000020004" pitchFamily="34" charset="0"/>
              </a:rPr>
              <a:t>!</a:t>
            </a:r>
          </a:p>
        </p:txBody>
      </p:sp>
      <p:pic>
        <p:nvPicPr>
          <p:cNvPr id="11" name="Picture 13" descr="People Icon, Vector Free, Royalty Free, Clip Art, Symbols, Concept ...">
            <a:extLst>
              <a:ext uri="{FF2B5EF4-FFF2-40B4-BE49-F238E27FC236}">
                <a16:creationId xmlns:a16="http://schemas.microsoft.com/office/drawing/2014/main" id="{9855E1CA-251E-23FA-7F4A-7EDC0A029C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10" t="19918" r="12310" b="19913"/>
          <a:stretch/>
        </p:blipFill>
        <p:spPr>
          <a:xfrm>
            <a:off x="789424" y="4725273"/>
            <a:ext cx="488700" cy="3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50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Muster, Quadrat, Symmetrie, Pixel enthält.&#10;&#10;KI-generierte Inhalte können fehlerhaft sein.">
            <a:extLst>
              <a:ext uri="{FF2B5EF4-FFF2-40B4-BE49-F238E27FC236}">
                <a16:creationId xmlns:a16="http://schemas.microsoft.com/office/drawing/2014/main" id="{499185B9-87C8-DF2B-33FE-4AB0AE18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089" y="3937915"/>
            <a:ext cx="1989178" cy="200235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A0BD4C18-9FC5-4463-201D-3F8FADA27FF2}"/>
              </a:ext>
            </a:extLst>
          </p:cNvPr>
          <p:cNvSpPr txBox="1"/>
          <p:nvPr/>
        </p:nvSpPr>
        <p:spPr>
          <a:xfrm>
            <a:off x="9190160" y="6044811"/>
            <a:ext cx="210103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Fira Sans"/>
              </a:rPr>
              <a:t>treukontax.de/</a:t>
            </a:r>
            <a:r>
              <a:rPr lang="en-US" sz="1400" b="1" dirty="0" err="1">
                <a:solidFill>
                  <a:schemeClr val="bg1"/>
                </a:solidFill>
                <a:latin typeface="Fira Sans"/>
              </a:rPr>
              <a:t>karriere</a:t>
            </a:r>
            <a:endParaRPr lang="en-US" sz="1400" b="1" dirty="0">
              <a:solidFill>
                <a:schemeClr val="bg1"/>
              </a:solidFill>
              <a:latin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342857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03911-B900-7043-3357-C32FB9EC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feld 26">
            <a:extLst>
              <a:ext uri="{FF2B5EF4-FFF2-40B4-BE49-F238E27FC236}">
                <a16:creationId xmlns:a16="http://schemas.microsoft.com/office/drawing/2014/main" id="{E2B91096-AFF2-18F7-F2FC-27C6FF349117}"/>
              </a:ext>
            </a:extLst>
          </p:cNvPr>
          <p:cNvSpPr txBox="1"/>
          <p:nvPr/>
        </p:nvSpPr>
        <p:spPr>
          <a:xfrm>
            <a:off x="515939" y="1991485"/>
            <a:ext cx="8149090" cy="39631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Steuererklärungen vorbereiten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Buchhaltungen bearbeiten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Beratung der Mandantschaft mitgestalten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Arbeitsabläufe in der Kanzlei organisieren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Den ganzen Tag nur im Steuergesetz lesen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Nur Belege abtippen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Nur im Büro arbeiten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effectLst/>
                <a:latin typeface="Fira Sans" panose="020B0503050000020004" pitchFamily="34" charset="0"/>
              </a:rPr>
              <a:t>Die Kunden direkt vor Ort, also auch auf den Bauernhöfen, beraten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0A780C3-ED9C-5556-D241-2541E6015720}"/>
              </a:ext>
            </a:extLst>
          </p:cNvPr>
          <p:cNvSpPr txBox="1">
            <a:spLocks/>
          </p:cNvSpPr>
          <p:nvPr/>
        </p:nvSpPr>
        <p:spPr>
          <a:xfrm>
            <a:off x="515939" y="563451"/>
            <a:ext cx="11160124" cy="13233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000" b="1" dirty="0">
                <a:solidFill>
                  <a:srgbClr val="054400"/>
                </a:solidFill>
                <a:latin typeface="Fira Sans" panose="020B0503050000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Was machen Steuerfachangestellte eigentlich? Die Auflösung zum Quiz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144ADC3-D0DC-B3E1-483F-A4916BF3DEE0}"/>
              </a:ext>
            </a:extLst>
          </p:cNvPr>
          <p:cNvSpPr/>
          <p:nvPr/>
        </p:nvSpPr>
        <p:spPr>
          <a:xfrm>
            <a:off x="8115632" y="2140000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565A29F-31A0-5A94-620F-7F2C82C1A097}"/>
              </a:ext>
            </a:extLst>
          </p:cNvPr>
          <p:cNvSpPr/>
          <p:nvPr/>
        </p:nvSpPr>
        <p:spPr>
          <a:xfrm>
            <a:off x="9181598" y="2140000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956F3F32-5F05-1FBF-59EC-1DD592FD97BF}"/>
              </a:ext>
            </a:extLst>
          </p:cNvPr>
          <p:cNvSpPr txBox="1"/>
          <p:nvPr/>
        </p:nvSpPr>
        <p:spPr>
          <a:xfrm>
            <a:off x="8048043" y="1680396"/>
            <a:ext cx="385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>
                <a:solidFill>
                  <a:srgbClr val="054400"/>
                </a:solidFill>
                <a:latin typeface="Fira Sans" panose="020B0503050000020004" pitchFamily="34" charset="0"/>
              </a:rPr>
              <a:t>Ja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6E25D22-997C-B446-4436-948BA7DFEF6E}"/>
              </a:ext>
            </a:extLst>
          </p:cNvPr>
          <p:cNvSpPr txBox="1"/>
          <p:nvPr/>
        </p:nvSpPr>
        <p:spPr>
          <a:xfrm>
            <a:off x="8993544" y="1678567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>
                <a:solidFill>
                  <a:srgbClr val="054400"/>
                </a:solidFill>
                <a:latin typeface="Fira Sans" panose="020B0503050000020004" pitchFamily="34" charset="0"/>
              </a:rPr>
              <a:t>Nein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4A85C5C-5E49-3D76-4E4E-D2A355C4DAA1}"/>
              </a:ext>
            </a:extLst>
          </p:cNvPr>
          <p:cNvSpPr/>
          <p:nvPr/>
        </p:nvSpPr>
        <p:spPr>
          <a:xfrm>
            <a:off x="8115632" y="2661660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8857AEC-BBDD-F7F3-0ED9-7A7CF4F8F616}"/>
              </a:ext>
            </a:extLst>
          </p:cNvPr>
          <p:cNvSpPr/>
          <p:nvPr/>
        </p:nvSpPr>
        <p:spPr>
          <a:xfrm>
            <a:off x="9181598" y="2661660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8D5E9B4-1342-BCE7-C977-8A6FCDB72B3D}"/>
              </a:ext>
            </a:extLst>
          </p:cNvPr>
          <p:cNvSpPr/>
          <p:nvPr/>
        </p:nvSpPr>
        <p:spPr>
          <a:xfrm>
            <a:off x="8115632" y="3138103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CA9E086-91E1-2FEF-6369-36B75C4EA208}"/>
              </a:ext>
            </a:extLst>
          </p:cNvPr>
          <p:cNvSpPr/>
          <p:nvPr/>
        </p:nvSpPr>
        <p:spPr>
          <a:xfrm>
            <a:off x="9181598" y="3138103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817CF19-3088-BC0F-DAE9-876258DF4423}"/>
              </a:ext>
            </a:extLst>
          </p:cNvPr>
          <p:cNvSpPr/>
          <p:nvPr/>
        </p:nvSpPr>
        <p:spPr>
          <a:xfrm>
            <a:off x="8115632" y="3620957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E26354F-A942-735E-A815-D4603424A024}"/>
              </a:ext>
            </a:extLst>
          </p:cNvPr>
          <p:cNvSpPr/>
          <p:nvPr/>
        </p:nvSpPr>
        <p:spPr>
          <a:xfrm>
            <a:off x="9181598" y="3620957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2287221-ECAD-6875-D9E7-660A18A9B3B5}"/>
              </a:ext>
            </a:extLst>
          </p:cNvPr>
          <p:cNvSpPr/>
          <p:nvPr/>
        </p:nvSpPr>
        <p:spPr>
          <a:xfrm>
            <a:off x="8115632" y="4111415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C187D3F-4871-C420-5694-E69E570C9414}"/>
              </a:ext>
            </a:extLst>
          </p:cNvPr>
          <p:cNvSpPr/>
          <p:nvPr/>
        </p:nvSpPr>
        <p:spPr>
          <a:xfrm>
            <a:off x="9181598" y="4111415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B3A9F0D-D218-A24D-18D8-1C0AC8F922C1}"/>
              </a:ext>
            </a:extLst>
          </p:cNvPr>
          <p:cNvSpPr/>
          <p:nvPr/>
        </p:nvSpPr>
        <p:spPr>
          <a:xfrm>
            <a:off x="8112522" y="4600226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EC56622-B487-C566-51AF-04D1FD209820}"/>
              </a:ext>
            </a:extLst>
          </p:cNvPr>
          <p:cNvSpPr/>
          <p:nvPr/>
        </p:nvSpPr>
        <p:spPr>
          <a:xfrm>
            <a:off x="9178488" y="4600226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A2493C-96D7-FE7B-D213-F4EB9A5B5510}"/>
              </a:ext>
            </a:extLst>
          </p:cNvPr>
          <p:cNvSpPr/>
          <p:nvPr/>
        </p:nvSpPr>
        <p:spPr>
          <a:xfrm>
            <a:off x="8112523" y="5072648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87AFF5C-E1BF-5C15-A64C-0F954288927D}"/>
              </a:ext>
            </a:extLst>
          </p:cNvPr>
          <p:cNvSpPr/>
          <p:nvPr/>
        </p:nvSpPr>
        <p:spPr>
          <a:xfrm>
            <a:off x="9178489" y="5072648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2EDB4664-9B1C-D962-DA69-4D98ED32787B}"/>
              </a:ext>
            </a:extLst>
          </p:cNvPr>
          <p:cNvSpPr/>
          <p:nvPr/>
        </p:nvSpPr>
        <p:spPr>
          <a:xfrm>
            <a:off x="8112522" y="5540537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7C41BC8B-B08F-776B-09F6-F00F2EB57A97}"/>
              </a:ext>
            </a:extLst>
          </p:cNvPr>
          <p:cNvSpPr/>
          <p:nvPr/>
        </p:nvSpPr>
        <p:spPr>
          <a:xfrm>
            <a:off x="9178488" y="5540537"/>
            <a:ext cx="337457" cy="337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B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4D68905-4422-C885-F272-5A745AC33BB3}"/>
              </a:ext>
            </a:extLst>
          </p:cNvPr>
          <p:cNvSpPr txBox="1"/>
          <p:nvPr/>
        </p:nvSpPr>
        <p:spPr>
          <a:xfrm>
            <a:off x="8112522" y="2136441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183A4E4-DA6A-6420-1ADE-D6ADE19783A4}"/>
              </a:ext>
            </a:extLst>
          </p:cNvPr>
          <p:cNvSpPr txBox="1"/>
          <p:nvPr/>
        </p:nvSpPr>
        <p:spPr>
          <a:xfrm>
            <a:off x="8121591" y="266504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CD08308-5AE1-84BE-BAC2-88A0FE43E8DA}"/>
              </a:ext>
            </a:extLst>
          </p:cNvPr>
          <p:cNvSpPr txBox="1"/>
          <p:nvPr/>
        </p:nvSpPr>
        <p:spPr>
          <a:xfrm>
            <a:off x="8112522" y="313049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9809EE0-D94F-5917-532B-EBEAFE278A7B}"/>
              </a:ext>
            </a:extLst>
          </p:cNvPr>
          <p:cNvSpPr txBox="1"/>
          <p:nvPr/>
        </p:nvSpPr>
        <p:spPr>
          <a:xfrm>
            <a:off x="8130661" y="361658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38CA2E8F-A221-8A9E-6908-AE071F3EDA46}"/>
              </a:ext>
            </a:extLst>
          </p:cNvPr>
          <p:cNvSpPr txBox="1"/>
          <p:nvPr/>
        </p:nvSpPr>
        <p:spPr>
          <a:xfrm>
            <a:off x="9196627" y="4117372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9D84A98-3A2A-304E-E242-7ADC90C0F1DA}"/>
              </a:ext>
            </a:extLst>
          </p:cNvPr>
          <p:cNvSpPr txBox="1"/>
          <p:nvPr/>
        </p:nvSpPr>
        <p:spPr>
          <a:xfrm>
            <a:off x="9196627" y="460187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163FEE89-3CD4-E717-A23F-E7A9A9846A4A}"/>
              </a:ext>
            </a:extLst>
          </p:cNvPr>
          <p:cNvSpPr txBox="1"/>
          <p:nvPr/>
        </p:nvSpPr>
        <p:spPr>
          <a:xfrm>
            <a:off x="9196627" y="5051205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3121886A-5C02-513B-73D0-B9512C9D0F41}"/>
              </a:ext>
            </a:extLst>
          </p:cNvPr>
          <p:cNvSpPr txBox="1"/>
          <p:nvPr/>
        </p:nvSpPr>
        <p:spPr>
          <a:xfrm>
            <a:off x="8112522" y="552459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Fira Sans" panose="020B05030500000200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312569752"/>
      </p:ext>
    </p:extLst>
  </p:cSld>
  <p:clrMapOvr>
    <a:masterClrMapping/>
  </p:clrMapOvr>
</p:sld>
</file>

<file path=ppt/theme/theme1.xml><?xml version="1.0" encoding="utf-8"?>
<a:theme xmlns:a="http://schemas.openxmlformats.org/drawingml/2006/main" name="Treukontax Master">
  <a:themeElements>
    <a:clrScheme name="Treukontax">
      <a:dk1>
        <a:srgbClr val="000000"/>
      </a:dk1>
      <a:lt1>
        <a:sysClr val="window" lastClr="FFFFFF"/>
      </a:lt1>
      <a:dk2>
        <a:srgbClr val="FFB900"/>
      </a:dk2>
      <a:lt2>
        <a:srgbClr val="FFFFFF"/>
      </a:lt2>
      <a:accent1>
        <a:srgbClr val="FFB900"/>
      </a:accent1>
      <a:accent2>
        <a:srgbClr val="E97132"/>
      </a:accent2>
      <a:accent3>
        <a:srgbClr val="7DA037"/>
      </a:accent3>
      <a:accent4>
        <a:srgbClr val="F9E47B"/>
      </a:accent4>
      <a:accent5>
        <a:srgbClr val="EAEAEA"/>
      </a:accent5>
      <a:accent6>
        <a:srgbClr val="FF652A"/>
      </a:accent6>
      <a:hlink>
        <a:srgbClr val="000000"/>
      </a:hlink>
      <a:folHlink>
        <a:srgbClr val="FFB900"/>
      </a:folHlink>
    </a:clrScheme>
    <a:fontScheme name="Treukontax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5EBF6F3-D1AA-3540-957F-E052004B83B5}" vid="{05E2A245-F712-6242-AD5E-E50E946EB13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7527bb-3366-48ce-ad81-811ebc94bddf">
      <Terms xmlns="http://schemas.microsoft.com/office/infopath/2007/PartnerControls"/>
    </lcf76f155ced4ddcb4097134ff3c332f>
    <TaxCatchAll xmlns="d8c4b207-b509-4506-a817-4b54dfbc3e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FDDDF652E4394B94EAF34860A92AA2" ma:contentTypeVersion="16" ma:contentTypeDescription="Ein neues Dokument erstellen." ma:contentTypeScope="" ma:versionID="3c0e2178d1968b3aed3e3dfb8bdb9b9a">
  <xsd:schema xmlns:xsd="http://www.w3.org/2001/XMLSchema" xmlns:xs="http://www.w3.org/2001/XMLSchema" xmlns:p="http://schemas.microsoft.com/office/2006/metadata/properties" xmlns:ns2="3d7527bb-3366-48ce-ad81-811ebc94bddf" xmlns:ns3="d8c4b207-b509-4506-a817-4b54dfbc3e8b" targetNamespace="http://schemas.microsoft.com/office/2006/metadata/properties" ma:root="true" ma:fieldsID="7b4c2eb9e3ac673195d30f7375e65a7c" ns2:_="" ns3:_="">
    <xsd:import namespace="3d7527bb-3366-48ce-ad81-811ebc94bddf"/>
    <xsd:import namespace="d8c4b207-b509-4506-a817-4b54dfbc3e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7527bb-3366-48ce-ad81-811ebc94bd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02c1c20c-09ed-41c1-ba1a-b1baa51928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4b207-b509-4506-a817-4b54dfbc3e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2052437-948e-4e04-9aaa-8a55a0364439}" ma:internalName="TaxCatchAll" ma:showField="CatchAllData" ma:web="d8c4b207-b509-4506-a817-4b54dfbc3e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6F881C-31E5-4C1B-903C-9305CC48F0E8}">
  <ds:schemaRefs>
    <ds:schemaRef ds:uri="3d7527bb-3366-48ce-ad81-811ebc94bddf"/>
    <ds:schemaRef ds:uri="d8c4b207-b509-4506-a817-4b54dfbc3e8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E343D4D-2A8F-4957-811E-DFF54589F6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7527bb-3366-48ce-ad81-811ebc94bddf"/>
    <ds:schemaRef ds:uri="d8c4b207-b509-4506-a817-4b54dfbc3e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2018CD-6FFA-4806-8D3A-70D2A49FF0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Treukontax Master</Template>
  <TotalTime>0</TotalTime>
  <Words>756</Words>
  <Application>Microsoft Office PowerPoint</Application>
  <PresentationFormat>Breitbild</PresentationFormat>
  <Paragraphs>148</Paragraphs>
  <Slides>22</Slides>
  <Notes>3</Notes>
  <HiddenSlides>0</HiddenSlides>
  <MMClips>6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Aptos</vt:lpstr>
      <vt:lpstr>Arial</vt:lpstr>
      <vt:lpstr>Corbel</vt:lpstr>
      <vt:lpstr>Courier New</vt:lpstr>
      <vt:lpstr>Fira Sans</vt:lpstr>
      <vt:lpstr>Helvetica Neue</vt:lpstr>
      <vt:lpstr>Helvetica Neue Light</vt:lpstr>
      <vt:lpstr>Helvetica Neue Thin</vt:lpstr>
      <vt:lpstr>Treukontax Master</vt:lpstr>
      <vt:lpstr>JobFair – Ausbildermesse der Wirtschaftsschule</vt:lpstr>
      <vt:lpstr>Wer sind wir?</vt:lpstr>
      <vt:lpstr>PowerPoint-Präsentation</vt:lpstr>
      <vt:lpstr>Was sind eigentlich Steuern?</vt:lpstr>
      <vt:lpstr>Was ist eine Steuerberatung?</vt:lpstr>
      <vt:lpstr>Wer ist Treukontax?</vt:lpstr>
      <vt:lpstr>Leistungen der Treukontax</vt:lpstr>
      <vt:lpstr>Was machen Steuerfachangestellte bei Treukontax? Hier geht´s zum Quiz:</vt:lpstr>
      <vt:lpstr>Was machen Azubis bei Treukontax?</vt:lpstr>
      <vt:lpstr>PowerPoint-Präsentation</vt:lpstr>
      <vt:lpstr>Wie läuft eine Ausbildung im Steuerfach ab?</vt:lpstr>
      <vt:lpstr>Unser Werdegang</vt:lpstr>
      <vt:lpstr>Ob der Job zu dir passt? Hier geht´s zum Test:</vt:lpstr>
      <vt:lpstr>Warum bei Treukontax arbeiten?</vt:lpstr>
      <vt:lpstr>Unsere Azubis auf TikTok</vt:lpstr>
      <vt:lpstr>Unsere TikToks</vt:lpstr>
      <vt:lpstr>Welches TikTok gefällt dir am besten? Hier geht´s zur Abstimmung:</vt:lpstr>
      <vt:lpstr>Habt ihr Fragen zur Ausbildung? Stellt sie gerne jetzt direkt an uns oder später an unserem Stand! </vt:lpstr>
      <vt:lpstr>Unsere Kanzlei in Rosenheim</vt:lpstr>
      <vt:lpstr>Lust auf ein Schülerpraktikum?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 Masel</dc:creator>
  <cp:lastModifiedBy>Katharina Kreißl</cp:lastModifiedBy>
  <cp:revision>4</cp:revision>
  <dcterms:created xsi:type="dcterms:W3CDTF">2025-12-15T16:13:45Z</dcterms:created>
  <dcterms:modified xsi:type="dcterms:W3CDTF">2026-08-18T15:04:14Z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0x010100BBFDDDF652E4394B94EAF34860A92AA2</vt:lpwstr>
  </property>
  <property fmtid="{D5CDD505-2E9C-101B-9397-08002B2CF9AE}" pid="3" name="MediaServiceImageTags">
    <vt:lpwstr/>
  </property>
</Properties>
</file>